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9"/>
  </p:notesMasterIdLst>
  <p:sldIdLst>
    <p:sldId id="259" r:id="rId2"/>
    <p:sldId id="256" r:id="rId3"/>
    <p:sldId id="443" r:id="rId4"/>
    <p:sldId id="541" r:id="rId5"/>
    <p:sldId id="543" r:id="rId6"/>
    <p:sldId id="542" r:id="rId7"/>
    <p:sldId id="539" r:id="rId8"/>
    <p:sldId id="446" r:id="rId9"/>
    <p:sldId id="447" r:id="rId10"/>
    <p:sldId id="545" r:id="rId11"/>
    <p:sldId id="546" r:id="rId12"/>
    <p:sldId id="544" r:id="rId13"/>
    <p:sldId id="450" r:id="rId14"/>
    <p:sldId id="457" r:id="rId15"/>
    <p:sldId id="547" r:id="rId16"/>
    <p:sldId id="552" r:id="rId17"/>
    <p:sldId id="458" r:id="rId18"/>
    <p:sldId id="483" r:id="rId19"/>
    <p:sldId id="551" r:id="rId20"/>
    <p:sldId id="550" r:id="rId21"/>
    <p:sldId id="549" r:id="rId22"/>
    <p:sldId id="532" r:id="rId23"/>
    <p:sldId id="533" r:id="rId24"/>
    <p:sldId id="534" r:id="rId25"/>
    <p:sldId id="535" r:id="rId26"/>
    <p:sldId id="536" r:id="rId27"/>
    <p:sldId id="492" r:id="rId28"/>
    <p:sldId id="537" r:id="rId29"/>
    <p:sldId id="501" r:id="rId30"/>
    <p:sldId id="451" r:id="rId31"/>
    <p:sldId id="548" r:id="rId32"/>
    <p:sldId id="461" r:id="rId33"/>
    <p:sldId id="463" r:id="rId34"/>
    <p:sldId id="464" r:id="rId35"/>
    <p:sldId id="453" r:id="rId36"/>
    <p:sldId id="454" r:id="rId37"/>
    <p:sldId id="455" r:id="rId38"/>
    <p:sldId id="476" r:id="rId39"/>
    <p:sldId id="477" r:id="rId40"/>
    <p:sldId id="478" r:id="rId41"/>
    <p:sldId id="459" r:id="rId42"/>
    <p:sldId id="466" r:id="rId43"/>
    <p:sldId id="452" r:id="rId44"/>
    <p:sldId id="456" r:id="rId45"/>
    <p:sldId id="465" r:id="rId46"/>
    <p:sldId id="479" r:id="rId47"/>
    <p:sldId id="480" r:id="rId48"/>
    <p:sldId id="468" r:id="rId49"/>
    <p:sldId id="469" r:id="rId50"/>
    <p:sldId id="470" r:id="rId51"/>
    <p:sldId id="471" r:id="rId52"/>
    <p:sldId id="472" r:id="rId53"/>
    <p:sldId id="473" r:id="rId54"/>
    <p:sldId id="474" r:id="rId55"/>
    <p:sldId id="475" r:id="rId56"/>
    <p:sldId id="525" r:id="rId57"/>
    <p:sldId id="264" r:id="rId58"/>
  </p:sldIdLst>
  <p:sldSz cx="34559875" cy="19440525"/>
  <p:notesSz cx="6858000" cy="9144000"/>
  <p:defaultTextStyle>
    <a:defPPr>
      <a:defRPr lang="en-US"/>
    </a:defPPr>
    <a:lvl1pPr marL="0" algn="l" defTabSz="2591374" rtl="0" eaLnBrk="1" latinLnBrk="0" hangingPunct="1">
      <a:defRPr sz="5102" kern="1200">
        <a:solidFill>
          <a:schemeClr val="tx1"/>
        </a:solidFill>
        <a:latin typeface="+mn-lt"/>
        <a:ea typeface="+mn-ea"/>
        <a:cs typeface="+mn-cs"/>
      </a:defRPr>
    </a:lvl1pPr>
    <a:lvl2pPr marL="1295687" algn="l" defTabSz="2591374" rtl="0" eaLnBrk="1" latinLnBrk="0" hangingPunct="1">
      <a:defRPr sz="5102" kern="1200">
        <a:solidFill>
          <a:schemeClr val="tx1"/>
        </a:solidFill>
        <a:latin typeface="+mn-lt"/>
        <a:ea typeface="+mn-ea"/>
        <a:cs typeface="+mn-cs"/>
      </a:defRPr>
    </a:lvl2pPr>
    <a:lvl3pPr marL="2591374" algn="l" defTabSz="2591374" rtl="0" eaLnBrk="1" latinLnBrk="0" hangingPunct="1">
      <a:defRPr sz="5102" kern="1200">
        <a:solidFill>
          <a:schemeClr val="tx1"/>
        </a:solidFill>
        <a:latin typeface="+mn-lt"/>
        <a:ea typeface="+mn-ea"/>
        <a:cs typeface="+mn-cs"/>
      </a:defRPr>
    </a:lvl3pPr>
    <a:lvl4pPr marL="3887062" algn="l" defTabSz="2591374" rtl="0" eaLnBrk="1" latinLnBrk="0" hangingPunct="1">
      <a:defRPr sz="5102" kern="1200">
        <a:solidFill>
          <a:schemeClr val="tx1"/>
        </a:solidFill>
        <a:latin typeface="+mn-lt"/>
        <a:ea typeface="+mn-ea"/>
        <a:cs typeface="+mn-cs"/>
      </a:defRPr>
    </a:lvl4pPr>
    <a:lvl5pPr marL="5182749" algn="l" defTabSz="2591374" rtl="0" eaLnBrk="1" latinLnBrk="0" hangingPunct="1">
      <a:defRPr sz="5102" kern="1200">
        <a:solidFill>
          <a:schemeClr val="tx1"/>
        </a:solidFill>
        <a:latin typeface="+mn-lt"/>
        <a:ea typeface="+mn-ea"/>
        <a:cs typeface="+mn-cs"/>
      </a:defRPr>
    </a:lvl5pPr>
    <a:lvl6pPr marL="6478438" algn="l" defTabSz="2591374" rtl="0" eaLnBrk="1" latinLnBrk="0" hangingPunct="1">
      <a:defRPr sz="5102" kern="1200">
        <a:solidFill>
          <a:schemeClr val="tx1"/>
        </a:solidFill>
        <a:latin typeface="+mn-lt"/>
        <a:ea typeface="+mn-ea"/>
        <a:cs typeface="+mn-cs"/>
      </a:defRPr>
    </a:lvl6pPr>
    <a:lvl7pPr marL="7774125" algn="l" defTabSz="2591374" rtl="0" eaLnBrk="1" latinLnBrk="0" hangingPunct="1">
      <a:defRPr sz="5102" kern="1200">
        <a:solidFill>
          <a:schemeClr val="tx1"/>
        </a:solidFill>
        <a:latin typeface="+mn-lt"/>
        <a:ea typeface="+mn-ea"/>
        <a:cs typeface="+mn-cs"/>
      </a:defRPr>
    </a:lvl7pPr>
    <a:lvl8pPr marL="9069812" algn="l" defTabSz="2591374" rtl="0" eaLnBrk="1" latinLnBrk="0" hangingPunct="1">
      <a:defRPr sz="5102" kern="1200">
        <a:solidFill>
          <a:schemeClr val="tx1"/>
        </a:solidFill>
        <a:latin typeface="+mn-lt"/>
        <a:ea typeface="+mn-ea"/>
        <a:cs typeface="+mn-cs"/>
      </a:defRPr>
    </a:lvl8pPr>
    <a:lvl9pPr marL="10365499" algn="l" defTabSz="2591374" rtl="0" eaLnBrk="1" latinLnBrk="0" hangingPunct="1">
      <a:defRPr sz="510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123" userDrawn="1">
          <p15:clr>
            <a:srgbClr val="A4A3A4"/>
          </p15:clr>
        </p15:guide>
        <p15:guide id="2" pos="1088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8181"/>
    <a:srgbClr val="FFD41D"/>
    <a:srgbClr val="FCB5A2"/>
    <a:srgbClr val="9EC0F0"/>
    <a:srgbClr val="FFFF66"/>
    <a:srgbClr val="FF7C80"/>
    <a:srgbClr val="FFD200"/>
    <a:srgbClr val="1E64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817EF0-49DE-4D71-95E7-2A5206E46EE4}" v="172" dt="2024-03-25T14:59:09.1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32" autoAdjust="0"/>
    <p:restoredTop sz="95256" autoAdjust="0"/>
  </p:normalViewPr>
  <p:slideViewPr>
    <p:cSldViewPr snapToGrid="0" showGuides="1">
      <p:cViewPr varScale="1">
        <p:scale>
          <a:sx n="28" d="100"/>
          <a:sy n="28" d="100"/>
        </p:scale>
        <p:origin x="1123" y="101"/>
      </p:cViewPr>
      <p:guideLst>
        <p:guide orient="horz" pos="6123"/>
        <p:guide pos="10886"/>
      </p:guideLst>
    </p:cSldViewPr>
  </p:slideViewPr>
  <p:notesTextViewPr>
    <p:cViewPr>
      <p:scale>
        <a:sx n="195" d="100"/>
        <a:sy n="19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Aerts" userId="9676cdf7-25ef-4f18-a046-3285b93ac025" providerId="ADAL" clId="{DB817EF0-49DE-4D71-95E7-2A5206E46EE4}"/>
    <pc:docChg chg="undo custSel addSld modSld">
      <pc:chgData name="Simon Aerts" userId="9676cdf7-25ef-4f18-a046-3285b93ac025" providerId="ADAL" clId="{DB817EF0-49DE-4D71-95E7-2A5206E46EE4}" dt="2024-03-25T14:59:09.158" v="402"/>
      <pc:docMkLst>
        <pc:docMk/>
      </pc:docMkLst>
      <pc:sldChg chg="addSp delSp modSp mod">
        <pc:chgData name="Simon Aerts" userId="9676cdf7-25ef-4f18-a046-3285b93ac025" providerId="ADAL" clId="{DB817EF0-49DE-4D71-95E7-2A5206E46EE4}" dt="2024-03-25T14:59:09.050" v="127"/>
        <pc:sldMkLst>
          <pc:docMk/>
          <pc:sldMk cId="3355618083" sldId="256"/>
        </pc:sldMkLst>
        <pc:spChg chg="add mod">
          <ac:chgData name="Simon Aerts" userId="9676cdf7-25ef-4f18-a046-3285b93ac025" providerId="ADAL" clId="{DB817EF0-49DE-4D71-95E7-2A5206E46EE4}" dt="2024-03-25T14:59:09.050" v="127"/>
          <ac:spMkLst>
            <pc:docMk/>
            <pc:sldMk cId="3355618083" sldId="256"/>
            <ac:spMk id="2" creationId="{92C025AE-F8C6-B45A-2FDD-1DD6ED790FDE}"/>
          </ac:spMkLst>
        </pc:spChg>
        <pc:spChg chg="del">
          <ac:chgData name="Simon Aerts" userId="9676cdf7-25ef-4f18-a046-3285b93ac025" providerId="ADAL" clId="{DB817EF0-49DE-4D71-95E7-2A5206E46EE4}" dt="2024-03-25T14:59:09.049" v="124"/>
          <ac:spMkLst>
            <pc:docMk/>
            <pc:sldMk cId="3355618083" sldId="256"/>
            <ac:spMk id="9" creationId="{3DF254AA-B1C3-60EC-7605-0E24971D6AE7}"/>
          </ac:spMkLst>
        </pc:spChg>
      </pc:sldChg>
      <pc:sldChg chg="addSp delSp modSp mod">
        <pc:chgData name="Simon Aerts" userId="9676cdf7-25ef-4f18-a046-3285b93ac025" providerId="ADAL" clId="{DB817EF0-49DE-4D71-95E7-2A5206E46EE4}" dt="2024-03-25T14:59:09.048" v="122"/>
        <pc:sldMkLst>
          <pc:docMk/>
          <pc:sldMk cId="4162507869" sldId="259"/>
        </pc:sldMkLst>
        <pc:spChg chg="add mod">
          <ac:chgData name="Simon Aerts" userId="9676cdf7-25ef-4f18-a046-3285b93ac025" providerId="ADAL" clId="{DB817EF0-49DE-4D71-95E7-2A5206E46EE4}" dt="2024-03-25T14:59:09.048" v="122"/>
          <ac:spMkLst>
            <pc:docMk/>
            <pc:sldMk cId="4162507869" sldId="259"/>
            <ac:spMk id="2" creationId="{8E7C6819-FE43-AD03-10E2-CED55B49182F}"/>
          </ac:spMkLst>
        </pc:spChg>
        <pc:spChg chg="del">
          <ac:chgData name="Simon Aerts" userId="9676cdf7-25ef-4f18-a046-3285b93ac025" providerId="ADAL" clId="{DB817EF0-49DE-4D71-95E7-2A5206E46EE4}" dt="2024-03-25T14:59:09.045" v="119"/>
          <ac:spMkLst>
            <pc:docMk/>
            <pc:sldMk cId="4162507869" sldId="259"/>
            <ac:spMk id="4" creationId="{18A8C179-86F3-E850-BBCB-60D19429A9DB}"/>
          </ac:spMkLst>
        </pc:spChg>
      </pc:sldChg>
      <pc:sldChg chg="addSp delSp modSp mod">
        <pc:chgData name="Simon Aerts" userId="9676cdf7-25ef-4f18-a046-3285b93ac025" providerId="ADAL" clId="{DB817EF0-49DE-4D71-95E7-2A5206E46EE4}" dt="2024-03-25T14:59:09.158" v="402"/>
        <pc:sldMkLst>
          <pc:docMk/>
          <pc:sldMk cId="411963799" sldId="264"/>
        </pc:sldMkLst>
        <pc:spChg chg="add mod">
          <ac:chgData name="Simon Aerts" userId="9676cdf7-25ef-4f18-a046-3285b93ac025" providerId="ADAL" clId="{DB817EF0-49DE-4D71-95E7-2A5206E46EE4}" dt="2024-03-25T14:59:09.158" v="402"/>
          <ac:spMkLst>
            <pc:docMk/>
            <pc:sldMk cId="411963799" sldId="264"/>
            <ac:spMk id="4" creationId="{93D13B61-8B9B-1D07-7B68-A3FDB952C1D2}"/>
          </ac:spMkLst>
        </pc:spChg>
        <pc:spChg chg="del">
          <ac:chgData name="Simon Aerts" userId="9676cdf7-25ef-4f18-a046-3285b93ac025" providerId="ADAL" clId="{DB817EF0-49DE-4D71-95E7-2A5206E46EE4}" dt="2024-03-25T14:59:09.157" v="399"/>
          <ac:spMkLst>
            <pc:docMk/>
            <pc:sldMk cId="411963799" sldId="264"/>
            <ac:spMk id="6" creationId="{46AC16BE-ADEE-7515-C11D-9BB5EDBB8313}"/>
          </ac:spMkLst>
        </pc:spChg>
      </pc:sldChg>
      <pc:sldChg chg="addSp delSp modSp mod">
        <pc:chgData name="Simon Aerts" userId="9676cdf7-25ef-4f18-a046-3285b93ac025" providerId="ADAL" clId="{DB817EF0-49DE-4D71-95E7-2A5206E46EE4}" dt="2024-03-25T14:59:09.053" v="132"/>
        <pc:sldMkLst>
          <pc:docMk/>
          <pc:sldMk cId="3181067417" sldId="443"/>
        </pc:sldMkLst>
        <pc:spChg chg="add mod">
          <ac:chgData name="Simon Aerts" userId="9676cdf7-25ef-4f18-a046-3285b93ac025" providerId="ADAL" clId="{DB817EF0-49DE-4D71-95E7-2A5206E46EE4}" dt="2024-03-25T14:59:09.053" v="132"/>
          <ac:spMkLst>
            <pc:docMk/>
            <pc:sldMk cId="3181067417" sldId="443"/>
            <ac:spMk id="3" creationId="{F82276F0-2F2A-077E-9DE0-062137A816D7}"/>
          </ac:spMkLst>
        </pc:spChg>
        <pc:spChg chg="del">
          <ac:chgData name="Simon Aerts" userId="9676cdf7-25ef-4f18-a046-3285b93ac025" providerId="ADAL" clId="{DB817EF0-49DE-4D71-95E7-2A5206E46EE4}" dt="2024-03-25T14:59:09.051" v="129"/>
          <ac:spMkLst>
            <pc:docMk/>
            <pc:sldMk cId="3181067417" sldId="443"/>
            <ac:spMk id="5" creationId="{8CF70509-13D1-B4CE-B298-F3F4722488FD}"/>
          </ac:spMkLst>
        </pc:spChg>
      </pc:sldChg>
      <pc:sldChg chg="addSp delSp modSp mod">
        <pc:chgData name="Simon Aerts" userId="9676cdf7-25ef-4f18-a046-3285b93ac025" providerId="ADAL" clId="{DB817EF0-49DE-4D71-95E7-2A5206E46EE4}" dt="2024-03-25T14:59:09.064" v="157"/>
        <pc:sldMkLst>
          <pc:docMk/>
          <pc:sldMk cId="1821492539" sldId="446"/>
        </pc:sldMkLst>
        <pc:spChg chg="add mod">
          <ac:chgData name="Simon Aerts" userId="9676cdf7-25ef-4f18-a046-3285b93ac025" providerId="ADAL" clId="{DB817EF0-49DE-4D71-95E7-2A5206E46EE4}" dt="2024-03-25T14:59:09.064" v="157"/>
          <ac:spMkLst>
            <pc:docMk/>
            <pc:sldMk cId="1821492539" sldId="446"/>
            <ac:spMk id="3" creationId="{C651FCBA-4711-0A1B-8EC2-DFDFBFD6E63D}"/>
          </ac:spMkLst>
        </pc:spChg>
        <pc:spChg chg="del">
          <ac:chgData name="Simon Aerts" userId="9676cdf7-25ef-4f18-a046-3285b93ac025" providerId="ADAL" clId="{DB817EF0-49DE-4D71-95E7-2A5206E46EE4}" dt="2024-03-25T14:59:09.062" v="154"/>
          <ac:spMkLst>
            <pc:docMk/>
            <pc:sldMk cId="1821492539" sldId="446"/>
            <ac:spMk id="6" creationId="{BB6704DA-325E-8AAF-FD41-8551B8C8404E}"/>
          </ac:spMkLst>
        </pc:spChg>
      </pc:sldChg>
      <pc:sldChg chg="addSp delSp modSp mod">
        <pc:chgData name="Simon Aerts" userId="9676cdf7-25ef-4f18-a046-3285b93ac025" providerId="ADAL" clId="{DB817EF0-49DE-4D71-95E7-2A5206E46EE4}" dt="2024-03-25T14:59:09.066" v="162"/>
        <pc:sldMkLst>
          <pc:docMk/>
          <pc:sldMk cId="3350488119" sldId="447"/>
        </pc:sldMkLst>
        <pc:spChg chg="add mod">
          <ac:chgData name="Simon Aerts" userId="9676cdf7-25ef-4f18-a046-3285b93ac025" providerId="ADAL" clId="{DB817EF0-49DE-4D71-95E7-2A5206E46EE4}" dt="2024-03-25T14:59:09.066" v="162"/>
          <ac:spMkLst>
            <pc:docMk/>
            <pc:sldMk cId="3350488119" sldId="447"/>
            <ac:spMk id="2" creationId="{E123DB33-DC5B-52BB-E512-988A078D3480}"/>
          </ac:spMkLst>
        </pc:spChg>
        <pc:spChg chg="del">
          <ac:chgData name="Simon Aerts" userId="9676cdf7-25ef-4f18-a046-3285b93ac025" providerId="ADAL" clId="{DB817EF0-49DE-4D71-95E7-2A5206E46EE4}" dt="2024-03-25T14:59:09.065" v="159"/>
          <ac:spMkLst>
            <pc:docMk/>
            <pc:sldMk cId="3350488119" sldId="447"/>
            <ac:spMk id="4" creationId="{CC3C7046-CAAD-A74E-BC44-531135478723}"/>
          </ac:spMkLst>
        </pc:spChg>
      </pc:sldChg>
      <pc:sldChg chg="addSp delSp modSp mod">
        <pc:chgData name="Simon Aerts" userId="9676cdf7-25ef-4f18-a046-3285b93ac025" providerId="ADAL" clId="{DB817EF0-49DE-4D71-95E7-2A5206E46EE4}" dt="2024-03-25T14:59:09.074" v="182"/>
        <pc:sldMkLst>
          <pc:docMk/>
          <pc:sldMk cId="135064599" sldId="450"/>
        </pc:sldMkLst>
        <pc:spChg chg="add mod">
          <ac:chgData name="Simon Aerts" userId="9676cdf7-25ef-4f18-a046-3285b93ac025" providerId="ADAL" clId="{DB817EF0-49DE-4D71-95E7-2A5206E46EE4}" dt="2024-03-25T14:59:09.074" v="182"/>
          <ac:spMkLst>
            <pc:docMk/>
            <pc:sldMk cId="135064599" sldId="450"/>
            <ac:spMk id="3" creationId="{A0B21380-C4A9-0BFE-A0BD-E4E0D953178D}"/>
          </ac:spMkLst>
        </pc:spChg>
        <pc:spChg chg="del">
          <ac:chgData name="Simon Aerts" userId="9676cdf7-25ef-4f18-a046-3285b93ac025" providerId="ADAL" clId="{DB817EF0-49DE-4D71-95E7-2A5206E46EE4}" dt="2024-03-25T14:59:09.073" v="179"/>
          <ac:spMkLst>
            <pc:docMk/>
            <pc:sldMk cId="135064599" sldId="450"/>
            <ac:spMk id="9" creationId="{6F04AD27-18E4-CE01-5FF5-60256E8FD069}"/>
          </ac:spMkLst>
        </pc:spChg>
      </pc:sldChg>
      <pc:sldChg chg="addSp delSp modSp mod">
        <pc:chgData name="Simon Aerts" userId="9676cdf7-25ef-4f18-a046-3285b93ac025" providerId="ADAL" clId="{DB817EF0-49DE-4D71-95E7-2A5206E46EE4}" dt="2024-03-25T14:59:09.106" v="267"/>
        <pc:sldMkLst>
          <pc:docMk/>
          <pc:sldMk cId="2354538859" sldId="451"/>
        </pc:sldMkLst>
        <pc:spChg chg="add mod">
          <ac:chgData name="Simon Aerts" userId="9676cdf7-25ef-4f18-a046-3285b93ac025" providerId="ADAL" clId="{DB817EF0-49DE-4D71-95E7-2A5206E46EE4}" dt="2024-03-25T14:59:09.106" v="267"/>
          <ac:spMkLst>
            <pc:docMk/>
            <pc:sldMk cId="2354538859" sldId="451"/>
            <ac:spMk id="2" creationId="{818EEB0B-EA53-06D9-6897-9736C21B5A4D}"/>
          </ac:spMkLst>
        </pc:spChg>
        <pc:spChg chg="del">
          <ac:chgData name="Simon Aerts" userId="9676cdf7-25ef-4f18-a046-3285b93ac025" providerId="ADAL" clId="{DB817EF0-49DE-4D71-95E7-2A5206E46EE4}" dt="2024-03-25T14:59:09.105" v="264"/>
          <ac:spMkLst>
            <pc:docMk/>
            <pc:sldMk cId="2354538859" sldId="451"/>
            <ac:spMk id="4" creationId="{52BF0D62-CECE-E2C7-22AF-A985AFE4458C}"/>
          </ac:spMkLst>
        </pc:spChg>
      </pc:sldChg>
      <pc:sldChg chg="addSp delSp modSp mod">
        <pc:chgData name="Simon Aerts" userId="9676cdf7-25ef-4f18-a046-3285b93ac025" providerId="ADAL" clId="{DB817EF0-49DE-4D71-95E7-2A5206E46EE4}" dt="2024-03-25T14:59:09.130" v="332"/>
        <pc:sldMkLst>
          <pc:docMk/>
          <pc:sldMk cId="286050650" sldId="452"/>
        </pc:sldMkLst>
        <pc:spChg chg="add mod">
          <ac:chgData name="Simon Aerts" userId="9676cdf7-25ef-4f18-a046-3285b93ac025" providerId="ADAL" clId="{DB817EF0-49DE-4D71-95E7-2A5206E46EE4}" dt="2024-03-25T14:59:09.130" v="332"/>
          <ac:spMkLst>
            <pc:docMk/>
            <pc:sldMk cId="286050650" sldId="452"/>
            <ac:spMk id="3" creationId="{12CDF94E-52C0-87AB-963F-49A594A6C3B9}"/>
          </ac:spMkLst>
        </pc:spChg>
        <pc:spChg chg="del">
          <ac:chgData name="Simon Aerts" userId="9676cdf7-25ef-4f18-a046-3285b93ac025" providerId="ADAL" clId="{DB817EF0-49DE-4D71-95E7-2A5206E46EE4}" dt="2024-03-25T14:59:09.129" v="329"/>
          <ac:spMkLst>
            <pc:docMk/>
            <pc:sldMk cId="286050650" sldId="452"/>
            <ac:spMk id="5" creationId="{EADA4F10-7C6B-DEF8-B907-D5886E0464B0}"/>
          </ac:spMkLst>
        </pc:spChg>
      </pc:sldChg>
      <pc:sldChg chg="addSp delSp modSp mod">
        <pc:chgData name="Simon Aerts" userId="9676cdf7-25ef-4f18-a046-3285b93ac025" providerId="ADAL" clId="{DB817EF0-49DE-4D71-95E7-2A5206E46EE4}" dt="2024-03-25T14:59:09.116" v="292"/>
        <pc:sldMkLst>
          <pc:docMk/>
          <pc:sldMk cId="3414342847" sldId="453"/>
        </pc:sldMkLst>
        <pc:spChg chg="add mod">
          <ac:chgData name="Simon Aerts" userId="9676cdf7-25ef-4f18-a046-3285b93ac025" providerId="ADAL" clId="{DB817EF0-49DE-4D71-95E7-2A5206E46EE4}" dt="2024-03-25T14:59:09.116" v="292"/>
          <ac:spMkLst>
            <pc:docMk/>
            <pc:sldMk cId="3414342847" sldId="453"/>
            <ac:spMk id="2" creationId="{EF50B610-016C-968F-1D7A-099830191C72}"/>
          </ac:spMkLst>
        </pc:spChg>
        <pc:spChg chg="del">
          <ac:chgData name="Simon Aerts" userId="9676cdf7-25ef-4f18-a046-3285b93ac025" providerId="ADAL" clId="{DB817EF0-49DE-4D71-95E7-2A5206E46EE4}" dt="2024-03-25T14:59:09.115" v="289"/>
          <ac:spMkLst>
            <pc:docMk/>
            <pc:sldMk cId="3414342847" sldId="453"/>
            <ac:spMk id="5" creationId="{8BA960D3-D418-A476-CCE8-9B6C97C8E469}"/>
          </ac:spMkLst>
        </pc:spChg>
      </pc:sldChg>
      <pc:sldChg chg="addSp delSp modSp mod">
        <pc:chgData name="Simon Aerts" userId="9676cdf7-25ef-4f18-a046-3285b93ac025" providerId="ADAL" clId="{DB817EF0-49DE-4D71-95E7-2A5206E46EE4}" dt="2024-03-25T14:59:09.118" v="297"/>
        <pc:sldMkLst>
          <pc:docMk/>
          <pc:sldMk cId="2992226955" sldId="454"/>
        </pc:sldMkLst>
        <pc:spChg chg="add mod">
          <ac:chgData name="Simon Aerts" userId="9676cdf7-25ef-4f18-a046-3285b93ac025" providerId="ADAL" clId="{DB817EF0-49DE-4D71-95E7-2A5206E46EE4}" dt="2024-03-25T14:59:09.118" v="297"/>
          <ac:spMkLst>
            <pc:docMk/>
            <pc:sldMk cId="2992226955" sldId="454"/>
            <ac:spMk id="2" creationId="{15D96681-3A5D-3425-C32A-ABB16C211052}"/>
          </ac:spMkLst>
        </pc:spChg>
        <pc:spChg chg="del">
          <ac:chgData name="Simon Aerts" userId="9676cdf7-25ef-4f18-a046-3285b93ac025" providerId="ADAL" clId="{DB817EF0-49DE-4D71-95E7-2A5206E46EE4}" dt="2024-03-25T14:59:09.116" v="294"/>
          <ac:spMkLst>
            <pc:docMk/>
            <pc:sldMk cId="2992226955" sldId="454"/>
            <ac:spMk id="5" creationId="{5987EBBE-19B2-181D-8871-371FE3261896}"/>
          </ac:spMkLst>
        </pc:spChg>
      </pc:sldChg>
      <pc:sldChg chg="addSp delSp modSp mod">
        <pc:chgData name="Simon Aerts" userId="9676cdf7-25ef-4f18-a046-3285b93ac025" providerId="ADAL" clId="{DB817EF0-49DE-4D71-95E7-2A5206E46EE4}" dt="2024-03-25T14:59:09.119" v="302"/>
        <pc:sldMkLst>
          <pc:docMk/>
          <pc:sldMk cId="437751259" sldId="455"/>
        </pc:sldMkLst>
        <pc:spChg chg="add mod">
          <ac:chgData name="Simon Aerts" userId="9676cdf7-25ef-4f18-a046-3285b93ac025" providerId="ADAL" clId="{DB817EF0-49DE-4D71-95E7-2A5206E46EE4}" dt="2024-03-25T14:59:09.119" v="302"/>
          <ac:spMkLst>
            <pc:docMk/>
            <pc:sldMk cId="437751259" sldId="455"/>
            <ac:spMk id="2" creationId="{1B85E665-DAB7-F2FB-0BB0-223A69A24D28}"/>
          </ac:spMkLst>
        </pc:spChg>
        <pc:spChg chg="del">
          <ac:chgData name="Simon Aerts" userId="9676cdf7-25ef-4f18-a046-3285b93ac025" providerId="ADAL" clId="{DB817EF0-49DE-4D71-95E7-2A5206E46EE4}" dt="2024-03-25T14:59:09.118" v="299"/>
          <ac:spMkLst>
            <pc:docMk/>
            <pc:sldMk cId="437751259" sldId="455"/>
            <ac:spMk id="5" creationId="{CF8A265E-596C-1DA2-6334-F76E50D2B819}"/>
          </ac:spMkLst>
        </pc:spChg>
      </pc:sldChg>
      <pc:sldChg chg="addSp delSp modSp mod">
        <pc:chgData name="Simon Aerts" userId="9676cdf7-25ef-4f18-a046-3285b93ac025" providerId="ADAL" clId="{DB817EF0-49DE-4D71-95E7-2A5206E46EE4}" dt="2024-03-25T14:59:09.132" v="337"/>
        <pc:sldMkLst>
          <pc:docMk/>
          <pc:sldMk cId="588439187" sldId="456"/>
        </pc:sldMkLst>
        <pc:spChg chg="add mod">
          <ac:chgData name="Simon Aerts" userId="9676cdf7-25ef-4f18-a046-3285b93ac025" providerId="ADAL" clId="{DB817EF0-49DE-4D71-95E7-2A5206E46EE4}" dt="2024-03-25T14:59:09.132" v="337"/>
          <ac:spMkLst>
            <pc:docMk/>
            <pc:sldMk cId="588439187" sldId="456"/>
            <ac:spMk id="3" creationId="{860F5715-88BE-93A3-82CD-1F0264BAD377}"/>
          </ac:spMkLst>
        </pc:spChg>
        <pc:spChg chg="del">
          <ac:chgData name="Simon Aerts" userId="9676cdf7-25ef-4f18-a046-3285b93ac025" providerId="ADAL" clId="{DB817EF0-49DE-4D71-95E7-2A5206E46EE4}" dt="2024-03-25T14:59:09.131" v="334"/>
          <ac:spMkLst>
            <pc:docMk/>
            <pc:sldMk cId="588439187" sldId="456"/>
            <ac:spMk id="5" creationId="{58C3E677-0389-A292-0F7A-D79785E94668}"/>
          </ac:spMkLst>
        </pc:spChg>
      </pc:sldChg>
      <pc:sldChg chg="addSp delSp modSp mod">
        <pc:chgData name="Simon Aerts" userId="9676cdf7-25ef-4f18-a046-3285b93ac025" providerId="ADAL" clId="{DB817EF0-49DE-4D71-95E7-2A5206E46EE4}" dt="2024-03-25T14:59:09.076" v="187"/>
        <pc:sldMkLst>
          <pc:docMk/>
          <pc:sldMk cId="1899218600" sldId="457"/>
        </pc:sldMkLst>
        <pc:spChg chg="add mod">
          <ac:chgData name="Simon Aerts" userId="9676cdf7-25ef-4f18-a046-3285b93ac025" providerId="ADAL" clId="{DB817EF0-49DE-4D71-95E7-2A5206E46EE4}" dt="2024-03-25T14:59:09.076" v="187"/>
          <ac:spMkLst>
            <pc:docMk/>
            <pc:sldMk cId="1899218600" sldId="457"/>
            <ac:spMk id="8" creationId="{D575CE5A-70CD-DF5E-EA32-60265BC7A585}"/>
          </ac:spMkLst>
        </pc:spChg>
        <pc:spChg chg="del">
          <ac:chgData name="Simon Aerts" userId="9676cdf7-25ef-4f18-a046-3285b93ac025" providerId="ADAL" clId="{DB817EF0-49DE-4D71-95E7-2A5206E46EE4}" dt="2024-03-25T14:59:09.075" v="184"/>
          <ac:spMkLst>
            <pc:docMk/>
            <pc:sldMk cId="1899218600" sldId="457"/>
            <ac:spMk id="10" creationId="{ECB3FE52-7793-98E9-9FAF-DEA8D984B207}"/>
          </ac:spMkLst>
        </pc:spChg>
      </pc:sldChg>
      <pc:sldChg chg="addSp delSp modSp mod">
        <pc:chgData name="Simon Aerts" userId="9676cdf7-25ef-4f18-a046-3285b93ac025" providerId="ADAL" clId="{DB817EF0-49DE-4D71-95E7-2A5206E46EE4}" dt="2024-03-25T14:59:09.083" v="202"/>
        <pc:sldMkLst>
          <pc:docMk/>
          <pc:sldMk cId="977199837" sldId="458"/>
        </pc:sldMkLst>
        <pc:spChg chg="add mod">
          <ac:chgData name="Simon Aerts" userId="9676cdf7-25ef-4f18-a046-3285b93ac025" providerId="ADAL" clId="{DB817EF0-49DE-4D71-95E7-2A5206E46EE4}" dt="2024-03-25T14:59:09.083" v="202"/>
          <ac:spMkLst>
            <pc:docMk/>
            <pc:sldMk cId="977199837" sldId="458"/>
            <ac:spMk id="11" creationId="{8CD18D70-AD94-E19A-C0EA-D6F3816A0CF7}"/>
          </ac:spMkLst>
        </pc:spChg>
        <pc:spChg chg="del">
          <ac:chgData name="Simon Aerts" userId="9676cdf7-25ef-4f18-a046-3285b93ac025" providerId="ADAL" clId="{DB817EF0-49DE-4D71-95E7-2A5206E46EE4}" dt="2024-03-25T14:59:09.082" v="199"/>
          <ac:spMkLst>
            <pc:docMk/>
            <pc:sldMk cId="977199837" sldId="458"/>
            <ac:spMk id="16" creationId="{ED86DE09-8683-7431-2F4B-ECB39C32AA30}"/>
          </ac:spMkLst>
        </pc:spChg>
      </pc:sldChg>
      <pc:sldChg chg="addSp delSp modSp mod">
        <pc:chgData name="Simon Aerts" userId="9676cdf7-25ef-4f18-a046-3285b93ac025" providerId="ADAL" clId="{DB817EF0-49DE-4D71-95E7-2A5206E46EE4}" dt="2024-03-25T14:59:09.127" v="322"/>
        <pc:sldMkLst>
          <pc:docMk/>
          <pc:sldMk cId="530955334" sldId="459"/>
        </pc:sldMkLst>
        <pc:spChg chg="add mod">
          <ac:chgData name="Simon Aerts" userId="9676cdf7-25ef-4f18-a046-3285b93ac025" providerId="ADAL" clId="{DB817EF0-49DE-4D71-95E7-2A5206E46EE4}" dt="2024-03-25T14:59:09.127" v="322"/>
          <ac:spMkLst>
            <pc:docMk/>
            <pc:sldMk cId="530955334" sldId="459"/>
            <ac:spMk id="2" creationId="{6FFEC7AA-9976-3606-1929-5CE7ED16A6C8}"/>
          </ac:spMkLst>
        </pc:spChg>
        <pc:spChg chg="del">
          <ac:chgData name="Simon Aerts" userId="9676cdf7-25ef-4f18-a046-3285b93ac025" providerId="ADAL" clId="{DB817EF0-49DE-4D71-95E7-2A5206E46EE4}" dt="2024-03-25T14:59:09.126" v="319"/>
          <ac:spMkLst>
            <pc:docMk/>
            <pc:sldMk cId="530955334" sldId="459"/>
            <ac:spMk id="5" creationId="{EB066681-7A65-3CD5-9DC7-E151DFE6A197}"/>
          </ac:spMkLst>
        </pc:spChg>
      </pc:sldChg>
      <pc:sldChg chg="addSp delSp modSp mod">
        <pc:chgData name="Simon Aerts" userId="9676cdf7-25ef-4f18-a046-3285b93ac025" providerId="ADAL" clId="{DB817EF0-49DE-4D71-95E7-2A5206E46EE4}" dt="2024-03-25T14:59:09.110" v="277"/>
        <pc:sldMkLst>
          <pc:docMk/>
          <pc:sldMk cId="2939026957" sldId="461"/>
        </pc:sldMkLst>
        <pc:spChg chg="add mod">
          <ac:chgData name="Simon Aerts" userId="9676cdf7-25ef-4f18-a046-3285b93ac025" providerId="ADAL" clId="{DB817EF0-49DE-4D71-95E7-2A5206E46EE4}" dt="2024-03-25T14:59:09.110" v="277"/>
          <ac:spMkLst>
            <pc:docMk/>
            <pc:sldMk cId="2939026957" sldId="461"/>
            <ac:spMk id="2" creationId="{2D23DB95-B3A1-7776-03A2-2B95DD6DFEC2}"/>
          </ac:spMkLst>
        </pc:spChg>
        <pc:spChg chg="del">
          <ac:chgData name="Simon Aerts" userId="9676cdf7-25ef-4f18-a046-3285b93ac025" providerId="ADAL" clId="{DB817EF0-49DE-4D71-95E7-2A5206E46EE4}" dt="2024-03-25T14:59:09.109" v="274"/>
          <ac:spMkLst>
            <pc:docMk/>
            <pc:sldMk cId="2939026957" sldId="461"/>
            <ac:spMk id="5" creationId="{853C35B0-30C2-D0B5-FAFD-29D0C6A9180D}"/>
          </ac:spMkLst>
        </pc:spChg>
      </pc:sldChg>
      <pc:sldChg chg="addSp delSp modSp mod">
        <pc:chgData name="Simon Aerts" userId="9676cdf7-25ef-4f18-a046-3285b93ac025" providerId="ADAL" clId="{DB817EF0-49DE-4D71-95E7-2A5206E46EE4}" dt="2024-03-25T14:59:09.112" v="282"/>
        <pc:sldMkLst>
          <pc:docMk/>
          <pc:sldMk cId="3630334482" sldId="463"/>
        </pc:sldMkLst>
        <pc:spChg chg="add mod">
          <ac:chgData name="Simon Aerts" userId="9676cdf7-25ef-4f18-a046-3285b93ac025" providerId="ADAL" clId="{DB817EF0-49DE-4D71-95E7-2A5206E46EE4}" dt="2024-03-25T14:59:09.112" v="282"/>
          <ac:spMkLst>
            <pc:docMk/>
            <pc:sldMk cId="3630334482" sldId="463"/>
            <ac:spMk id="3" creationId="{087B8033-05EB-FC3A-7888-FA5EAD6C4B24}"/>
          </ac:spMkLst>
        </pc:spChg>
        <pc:spChg chg="del">
          <ac:chgData name="Simon Aerts" userId="9676cdf7-25ef-4f18-a046-3285b93ac025" providerId="ADAL" clId="{DB817EF0-49DE-4D71-95E7-2A5206E46EE4}" dt="2024-03-25T14:59:09.111" v="279"/>
          <ac:spMkLst>
            <pc:docMk/>
            <pc:sldMk cId="3630334482" sldId="463"/>
            <ac:spMk id="5" creationId="{0C4AA888-3F2B-A97B-B14F-B0D8A23BF61C}"/>
          </ac:spMkLst>
        </pc:spChg>
      </pc:sldChg>
      <pc:sldChg chg="addSp delSp modSp mod">
        <pc:chgData name="Simon Aerts" userId="9676cdf7-25ef-4f18-a046-3285b93ac025" providerId="ADAL" clId="{DB817EF0-49DE-4D71-95E7-2A5206E46EE4}" dt="2024-03-25T14:59:09.114" v="287"/>
        <pc:sldMkLst>
          <pc:docMk/>
          <pc:sldMk cId="209644526" sldId="464"/>
        </pc:sldMkLst>
        <pc:spChg chg="add mod">
          <ac:chgData name="Simon Aerts" userId="9676cdf7-25ef-4f18-a046-3285b93ac025" providerId="ADAL" clId="{DB817EF0-49DE-4D71-95E7-2A5206E46EE4}" dt="2024-03-25T14:59:09.114" v="287"/>
          <ac:spMkLst>
            <pc:docMk/>
            <pc:sldMk cId="209644526" sldId="464"/>
            <ac:spMk id="2" creationId="{557AC3E9-A1DB-754E-7CD6-AF36944BCB39}"/>
          </ac:spMkLst>
        </pc:spChg>
        <pc:spChg chg="del">
          <ac:chgData name="Simon Aerts" userId="9676cdf7-25ef-4f18-a046-3285b93ac025" providerId="ADAL" clId="{DB817EF0-49DE-4D71-95E7-2A5206E46EE4}" dt="2024-03-25T14:59:09.113" v="284"/>
          <ac:spMkLst>
            <pc:docMk/>
            <pc:sldMk cId="209644526" sldId="464"/>
            <ac:spMk id="5" creationId="{387440D0-E4BD-C8BE-4532-03C884A21AA5}"/>
          </ac:spMkLst>
        </pc:spChg>
      </pc:sldChg>
      <pc:sldChg chg="addSp delSp modSp mod">
        <pc:chgData name="Simon Aerts" userId="9676cdf7-25ef-4f18-a046-3285b93ac025" providerId="ADAL" clId="{DB817EF0-49DE-4D71-95E7-2A5206E46EE4}" dt="2024-03-25T14:59:09.134" v="342"/>
        <pc:sldMkLst>
          <pc:docMk/>
          <pc:sldMk cId="684902044" sldId="465"/>
        </pc:sldMkLst>
        <pc:spChg chg="add mod">
          <ac:chgData name="Simon Aerts" userId="9676cdf7-25ef-4f18-a046-3285b93ac025" providerId="ADAL" clId="{DB817EF0-49DE-4D71-95E7-2A5206E46EE4}" dt="2024-03-25T14:59:09.134" v="342"/>
          <ac:spMkLst>
            <pc:docMk/>
            <pc:sldMk cId="684902044" sldId="465"/>
            <ac:spMk id="3" creationId="{8AD783D3-58CC-6574-6863-C2AA343736F5}"/>
          </ac:spMkLst>
        </pc:spChg>
        <pc:spChg chg="del">
          <ac:chgData name="Simon Aerts" userId="9676cdf7-25ef-4f18-a046-3285b93ac025" providerId="ADAL" clId="{DB817EF0-49DE-4D71-95E7-2A5206E46EE4}" dt="2024-03-25T14:59:09.133" v="339"/>
          <ac:spMkLst>
            <pc:docMk/>
            <pc:sldMk cId="684902044" sldId="465"/>
            <ac:spMk id="5" creationId="{DE4AB5EB-2C88-B195-C8A7-CB1B556BCB6C}"/>
          </ac:spMkLst>
        </pc:spChg>
      </pc:sldChg>
      <pc:sldChg chg="addSp delSp modSp mod">
        <pc:chgData name="Simon Aerts" userId="9676cdf7-25ef-4f18-a046-3285b93ac025" providerId="ADAL" clId="{DB817EF0-49DE-4D71-95E7-2A5206E46EE4}" dt="2024-03-25T14:59:09.129" v="327"/>
        <pc:sldMkLst>
          <pc:docMk/>
          <pc:sldMk cId="2230799154" sldId="466"/>
        </pc:sldMkLst>
        <pc:spChg chg="add mod">
          <ac:chgData name="Simon Aerts" userId="9676cdf7-25ef-4f18-a046-3285b93ac025" providerId="ADAL" clId="{DB817EF0-49DE-4D71-95E7-2A5206E46EE4}" dt="2024-03-25T14:59:09.129" v="327"/>
          <ac:spMkLst>
            <pc:docMk/>
            <pc:sldMk cId="2230799154" sldId="466"/>
            <ac:spMk id="2" creationId="{BC1B9BD6-DB4A-D021-CD5E-D9CA8420C221}"/>
          </ac:spMkLst>
        </pc:spChg>
        <pc:spChg chg="del">
          <ac:chgData name="Simon Aerts" userId="9676cdf7-25ef-4f18-a046-3285b93ac025" providerId="ADAL" clId="{DB817EF0-49DE-4D71-95E7-2A5206E46EE4}" dt="2024-03-25T14:59:09.128" v="324"/>
          <ac:spMkLst>
            <pc:docMk/>
            <pc:sldMk cId="2230799154" sldId="466"/>
            <ac:spMk id="5" creationId="{502E65E3-2A0D-D718-9530-A85E11C3A27A}"/>
          </ac:spMkLst>
        </pc:spChg>
      </pc:sldChg>
      <pc:sldChg chg="addSp delSp modSp mod">
        <pc:chgData name="Simon Aerts" userId="9676cdf7-25ef-4f18-a046-3285b93ac025" providerId="ADAL" clId="{DB817EF0-49DE-4D71-95E7-2A5206E46EE4}" dt="2024-03-25T14:59:09.139" v="357"/>
        <pc:sldMkLst>
          <pc:docMk/>
          <pc:sldMk cId="3788117037" sldId="468"/>
        </pc:sldMkLst>
        <pc:spChg chg="add mod">
          <ac:chgData name="Simon Aerts" userId="9676cdf7-25ef-4f18-a046-3285b93ac025" providerId="ADAL" clId="{DB817EF0-49DE-4D71-95E7-2A5206E46EE4}" dt="2024-03-25T14:59:09.139" v="357"/>
          <ac:spMkLst>
            <pc:docMk/>
            <pc:sldMk cId="3788117037" sldId="468"/>
            <ac:spMk id="2" creationId="{A6DDEE44-8D8B-335C-4A55-179B76A0931D}"/>
          </ac:spMkLst>
        </pc:spChg>
        <pc:spChg chg="del">
          <ac:chgData name="Simon Aerts" userId="9676cdf7-25ef-4f18-a046-3285b93ac025" providerId="ADAL" clId="{DB817EF0-49DE-4D71-95E7-2A5206E46EE4}" dt="2024-03-25T14:59:09.138" v="354"/>
          <ac:spMkLst>
            <pc:docMk/>
            <pc:sldMk cId="3788117037" sldId="468"/>
            <ac:spMk id="4" creationId="{5DC08E60-51C7-CB6E-E480-235CEDD65522}"/>
          </ac:spMkLst>
        </pc:spChg>
      </pc:sldChg>
      <pc:sldChg chg="addSp delSp modSp mod">
        <pc:chgData name="Simon Aerts" userId="9676cdf7-25ef-4f18-a046-3285b93ac025" providerId="ADAL" clId="{DB817EF0-49DE-4D71-95E7-2A5206E46EE4}" dt="2024-03-25T14:59:09.142" v="362"/>
        <pc:sldMkLst>
          <pc:docMk/>
          <pc:sldMk cId="2891134449" sldId="469"/>
        </pc:sldMkLst>
        <pc:spChg chg="add mod">
          <ac:chgData name="Simon Aerts" userId="9676cdf7-25ef-4f18-a046-3285b93ac025" providerId="ADAL" clId="{DB817EF0-49DE-4D71-95E7-2A5206E46EE4}" dt="2024-03-25T14:59:09.142" v="362"/>
          <ac:spMkLst>
            <pc:docMk/>
            <pc:sldMk cId="2891134449" sldId="469"/>
            <ac:spMk id="2" creationId="{2DCFC9DF-11A7-B049-EEFB-C5E84D58AA59}"/>
          </ac:spMkLst>
        </pc:spChg>
        <pc:spChg chg="del">
          <ac:chgData name="Simon Aerts" userId="9676cdf7-25ef-4f18-a046-3285b93ac025" providerId="ADAL" clId="{DB817EF0-49DE-4D71-95E7-2A5206E46EE4}" dt="2024-03-25T14:59:09.140" v="359"/>
          <ac:spMkLst>
            <pc:docMk/>
            <pc:sldMk cId="2891134449" sldId="469"/>
            <ac:spMk id="4" creationId="{7770CA67-A047-A2A7-B2DD-ABB8A2364D7B}"/>
          </ac:spMkLst>
        </pc:spChg>
      </pc:sldChg>
      <pc:sldChg chg="addSp delSp modSp mod">
        <pc:chgData name="Simon Aerts" userId="9676cdf7-25ef-4f18-a046-3285b93ac025" providerId="ADAL" clId="{DB817EF0-49DE-4D71-95E7-2A5206E46EE4}" dt="2024-03-25T14:59:09.144" v="367"/>
        <pc:sldMkLst>
          <pc:docMk/>
          <pc:sldMk cId="3605441327" sldId="470"/>
        </pc:sldMkLst>
        <pc:spChg chg="add mod">
          <ac:chgData name="Simon Aerts" userId="9676cdf7-25ef-4f18-a046-3285b93ac025" providerId="ADAL" clId="{DB817EF0-49DE-4D71-95E7-2A5206E46EE4}" dt="2024-03-25T14:59:09.144" v="367"/>
          <ac:spMkLst>
            <pc:docMk/>
            <pc:sldMk cId="3605441327" sldId="470"/>
            <ac:spMk id="2" creationId="{07ADE3BA-FEC8-07A8-81B8-CAA90125B9C9}"/>
          </ac:spMkLst>
        </pc:spChg>
        <pc:spChg chg="del">
          <ac:chgData name="Simon Aerts" userId="9676cdf7-25ef-4f18-a046-3285b93ac025" providerId="ADAL" clId="{DB817EF0-49DE-4D71-95E7-2A5206E46EE4}" dt="2024-03-25T14:59:09.142" v="364"/>
          <ac:spMkLst>
            <pc:docMk/>
            <pc:sldMk cId="3605441327" sldId="470"/>
            <ac:spMk id="4" creationId="{718ABB38-F564-C6FC-23D8-5F8DD352E39B}"/>
          </ac:spMkLst>
        </pc:spChg>
      </pc:sldChg>
      <pc:sldChg chg="addSp delSp modSp mod">
        <pc:chgData name="Simon Aerts" userId="9676cdf7-25ef-4f18-a046-3285b93ac025" providerId="ADAL" clId="{DB817EF0-49DE-4D71-95E7-2A5206E46EE4}" dt="2024-03-25T14:59:09.146" v="372"/>
        <pc:sldMkLst>
          <pc:docMk/>
          <pc:sldMk cId="3639868095" sldId="471"/>
        </pc:sldMkLst>
        <pc:spChg chg="add mod">
          <ac:chgData name="Simon Aerts" userId="9676cdf7-25ef-4f18-a046-3285b93ac025" providerId="ADAL" clId="{DB817EF0-49DE-4D71-95E7-2A5206E46EE4}" dt="2024-03-25T14:59:09.146" v="372"/>
          <ac:spMkLst>
            <pc:docMk/>
            <pc:sldMk cId="3639868095" sldId="471"/>
            <ac:spMk id="2" creationId="{C6AB124E-C3D2-80E2-F8A2-B9D58E18FB91}"/>
          </ac:spMkLst>
        </pc:spChg>
        <pc:spChg chg="del">
          <ac:chgData name="Simon Aerts" userId="9676cdf7-25ef-4f18-a046-3285b93ac025" providerId="ADAL" clId="{DB817EF0-49DE-4D71-95E7-2A5206E46EE4}" dt="2024-03-25T14:59:09.145" v="369"/>
          <ac:spMkLst>
            <pc:docMk/>
            <pc:sldMk cId="3639868095" sldId="471"/>
            <ac:spMk id="4" creationId="{5C3D2E9E-7E6E-3D81-36F0-C2809AEF111A}"/>
          </ac:spMkLst>
        </pc:spChg>
      </pc:sldChg>
      <pc:sldChg chg="addSp delSp modSp mod">
        <pc:chgData name="Simon Aerts" userId="9676cdf7-25ef-4f18-a046-3285b93ac025" providerId="ADAL" clId="{DB817EF0-49DE-4D71-95E7-2A5206E46EE4}" dt="2024-03-25T14:59:09.148" v="377"/>
        <pc:sldMkLst>
          <pc:docMk/>
          <pc:sldMk cId="3929494390" sldId="472"/>
        </pc:sldMkLst>
        <pc:spChg chg="add mod">
          <ac:chgData name="Simon Aerts" userId="9676cdf7-25ef-4f18-a046-3285b93ac025" providerId="ADAL" clId="{DB817EF0-49DE-4D71-95E7-2A5206E46EE4}" dt="2024-03-25T14:59:09.148" v="377"/>
          <ac:spMkLst>
            <pc:docMk/>
            <pc:sldMk cId="3929494390" sldId="472"/>
            <ac:spMk id="2" creationId="{258967AF-12C2-0F32-3F6D-E2FA32AD7329}"/>
          </ac:spMkLst>
        </pc:spChg>
        <pc:spChg chg="del">
          <ac:chgData name="Simon Aerts" userId="9676cdf7-25ef-4f18-a046-3285b93ac025" providerId="ADAL" clId="{DB817EF0-49DE-4D71-95E7-2A5206E46EE4}" dt="2024-03-25T14:59:09.147" v="374"/>
          <ac:spMkLst>
            <pc:docMk/>
            <pc:sldMk cId="3929494390" sldId="472"/>
            <ac:spMk id="4" creationId="{CCF57CBB-009F-DB0D-FA90-B9F73ECBC0DD}"/>
          </ac:spMkLst>
        </pc:spChg>
      </pc:sldChg>
      <pc:sldChg chg="addSp delSp modSp mod">
        <pc:chgData name="Simon Aerts" userId="9676cdf7-25ef-4f18-a046-3285b93ac025" providerId="ADAL" clId="{DB817EF0-49DE-4D71-95E7-2A5206E46EE4}" dt="2024-03-25T14:59:09.150" v="382"/>
        <pc:sldMkLst>
          <pc:docMk/>
          <pc:sldMk cId="1035478274" sldId="473"/>
        </pc:sldMkLst>
        <pc:spChg chg="add mod">
          <ac:chgData name="Simon Aerts" userId="9676cdf7-25ef-4f18-a046-3285b93ac025" providerId="ADAL" clId="{DB817EF0-49DE-4D71-95E7-2A5206E46EE4}" dt="2024-03-25T14:59:09.150" v="382"/>
          <ac:spMkLst>
            <pc:docMk/>
            <pc:sldMk cId="1035478274" sldId="473"/>
            <ac:spMk id="2" creationId="{2A8B4797-6847-CA3B-B570-EE1605A77F84}"/>
          </ac:spMkLst>
        </pc:spChg>
        <pc:spChg chg="del">
          <ac:chgData name="Simon Aerts" userId="9676cdf7-25ef-4f18-a046-3285b93ac025" providerId="ADAL" clId="{DB817EF0-49DE-4D71-95E7-2A5206E46EE4}" dt="2024-03-25T14:59:09.148" v="379"/>
          <ac:spMkLst>
            <pc:docMk/>
            <pc:sldMk cId="1035478274" sldId="473"/>
            <ac:spMk id="4" creationId="{15C137B0-93E7-BCCE-97C2-7565A9A26A88}"/>
          </ac:spMkLst>
        </pc:spChg>
      </pc:sldChg>
      <pc:sldChg chg="addSp delSp modSp mod">
        <pc:chgData name="Simon Aerts" userId="9676cdf7-25ef-4f18-a046-3285b93ac025" providerId="ADAL" clId="{DB817EF0-49DE-4D71-95E7-2A5206E46EE4}" dt="2024-03-25T14:59:09.152" v="387"/>
        <pc:sldMkLst>
          <pc:docMk/>
          <pc:sldMk cId="3333838553" sldId="474"/>
        </pc:sldMkLst>
        <pc:spChg chg="add mod">
          <ac:chgData name="Simon Aerts" userId="9676cdf7-25ef-4f18-a046-3285b93ac025" providerId="ADAL" clId="{DB817EF0-49DE-4D71-95E7-2A5206E46EE4}" dt="2024-03-25T14:59:09.152" v="387"/>
          <ac:spMkLst>
            <pc:docMk/>
            <pc:sldMk cId="3333838553" sldId="474"/>
            <ac:spMk id="2" creationId="{A87492AE-6FE2-DA73-4E72-AF2198BFF686}"/>
          </ac:spMkLst>
        </pc:spChg>
        <pc:spChg chg="del">
          <ac:chgData name="Simon Aerts" userId="9676cdf7-25ef-4f18-a046-3285b93ac025" providerId="ADAL" clId="{DB817EF0-49DE-4D71-95E7-2A5206E46EE4}" dt="2024-03-25T14:59:09.150" v="384"/>
          <ac:spMkLst>
            <pc:docMk/>
            <pc:sldMk cId="3333838553" sldId="474"/>
            <ac:spMk id="4" creationId="{0A43E1DB-DBA9-FB2F-205E-FD1AA4486B88}"/>
          </ac:spMkLst>
        </pc:spChg>
      </pc:sldChg>
      <pc:sldChg chg="addSp delSp modSp mod">
        <pc:chgData name="Simon Aerts" userId="9676cdf7-25ef-4f18-a046-3285b93ac025" providerId="ADAL" clId="{DB817EF0-49DE-4D71-95E7-2A5206E46EE4}" dt="2024-03-25T14:59:09.154" v="392"/>
        <pc:sldMkLst>
          <pc:docMk/>
          <pc:sldMk cId="2151155138" sldId="475"/>
        </pc:sldMkLst>
        <pc:spChg chg="add del">
          <ac:chgData name="Simon Aerts" userId="9676cdf7-25ef-4f18-a046-3285b93ac025" providerId="ADAL" clId="{DB817EF0-49DE-4D71-95E7-2A5206E46EE4}" dt="2024-03-25T14:55:12.484" v="1" actId="22"/>
          <ac:spMkLst>
            <pc:docMk/>
            <pc:sldMk cId="2151155138" sldId="475"/>
            <ac:spMk id="3" creationId="{B6660F5B-AC88-CE06-3612-5748CE44C706}"/>
          </ac:spMkLst>
        </pc:spChg>
        <pc:spChg chg="del">
          <ac:chgData name="Simon Aerts" userId="9676cdf7-25ef-4f18-a046-3285b93ac025" providerId="ADAL" clId="{DB817EF0-49DE-4D71-95E7-2A5206E46EE4}" dt="2024-03-25T14:59:09.153" v="389"/>
          <ac:spMkLst>
            <pc:docMk/>
            <pc:sldMk cId="2151155138" sldId="475"/>
            <ac:spMk id="4" creationId="{6BA1083E-1943-E2A5-70D2-246904BB883A}"/>
          </ac:spMkLst>
        </pc:spChg>
        <pc:spChg chg="add mod">
          <ac:chgData name="Simon Aerts" userId="9676cdf7-25ef-4f18-a046-3285b93ac025" providerId="ADAL" clId="{DB817EF0-49DE-4D71-95E7-2A5206E46EE4}" dt="2024-03-25T14:59:09.154" v="392"/>
          <ac:spMkLst>
            <pc:docMk/>
            <pc:sldMk cId="2151155138" sldId="475"/>
            <ac:spMk id="5" creationId="{B88A58D0-4E9D-2A54-A531-EAC8B3471AE1}"/>
          </ac:spMkLst>
        </pc:spChg>
      </pc:sldChg>
      <pc:sldChg chg="addSp delSp modSp mod">
        <pc:chgData name="Simon Aerts" userId="9676cdf7-25ef-4f18-a046-3285b93ac025" providerId="ADAL" clId="{DB817EF0-49DE-4D71-95E7-2A5206E46EE4}" dt="2024-03-25T14:59:09.121" v="307"/>
        <pc:sldMkLst>
          <pc:docMk/>
          <pc:sldMk cId="2057953550" sldId="476"/>
        </pc:sldMkLst>
        <pc:spChg chg="add mod">
          <ac:chgData name="Simon Aerts" userId="9676cdf7-25ef-4f18-a046-3285b93ac025" providerId="ADAL" clId="{DB817EF0-49DE-4D71-95E7-2A5206E46EE4}" dt="2024-03-25T14:59:09.121" v="307"/>
          <ac:spMkLst>
            <pc:docMk/>
            <pc:sldMk cId="2057953550" sldId="476"/>
            <ac:spMk id="2" creationId="{C0EB465C-E0C6-F139-5ABC-AAC3AA594FBB}"/>
          </ac:spMkLst>
        </pc:spChg>
        <pc:spChg chg="del">
          <ac:chgData name="Simon Aerts" userId="9676cdf7-25ef-4f18-a046-3285b93ac025" providerId="ADAL" clId="{DB817EF0-49DE-4D71-95E7-2A5206E46EE4}" dt="2024-03-25T14:59:09.120" v="304"/>
          <ac:spMkLst>
            <pc:docMk/>
            <pc:sldMk cId="2057953550" sldId="476"/>
            <ac:spMk id="5" creationId="{1E192430-46B6-13D5-0304-0A62AF454D42}"/>
          </ac:spMkLst>
        </pc:spChg>
      </pc:sldChg>
      <pc:sldChg chg="addSp delSp modSp mod">
        <pc:chgData name="Simon Aerts" userId="9676cdf7-25ef-4f18-a046-3285b93ac025" providerId="ADAL" clId="{DB817EF0-49DE-4D71-95E7-2A5206E46EE4}" dt="2024-03-25T14:59:09.123" v="312"/>
        <pc:sldMkLst>
          <pc:docMk/>
          <pc:sldMk cId="3009226661" sldId="477"/>
        </pc:sldMkLst>
        <pc:spChg chg="add mod">
          <ac:chgData name="Simon Aerts" userId="9676cdf7-25ef-4f18-a046-3285b93ac025" providerId="ADAL" clId="{DB817EF0-49DE-4D71-95E7-2A5206E46EE4}" dt="2024-03-25T14:59:09.123" v="312"/>
          <ac:spMkLst>
            <pc:docMk/>
            <pc:sldMk cId="3009226661" sldId="477"/>
            <ac:spMk id="2" creationId="{118613C1-9864-0003-DFE0-3C804BD6B1DF}"/>
          </ac:spMkLst>
        </pc:spChg>
        <pc:spChg chg="del">
          <ac:chgData name="Simon Aerts" userId="9676cdf7-25ef-4f18-a046-3285b93ac025" providerId="ADAL" clId="{DB817EF0-49DE-4D71-95E7-2A5206E46EE4}" dt="2024-03-25T14:59:09.121" v="309"/>
          <ac:spMkLst>
            <pc:docMk/>
            <pc:sldMk cId="3009226661" sldId="477"/>
            <ac:spMk id="5" creationId="{B9E80797-30AC-0782-797B-D1EFFB20FC64}"/>
          </ac:spMkLst>
        </pc:spChg>
      </pc:sldChg>
      <pc:sldChg chg="addSp delSp modSp mod">
        <pc:chgData name="Simon Aerts" userId="9676cdf7-25ef-4f18-a046-3285b93ac025" providerId="ADAL" clId="{DB817EF0-49DE-4D71-95E7-2A5206E46EE4}" dt="2024-03-25T14:59:09.125" v="317"/>
        <pc:sldMkLst>
          <pc:docMk/>
          <pc:sldMk cId="431232626" sldId="478"/>
        </pc:sldMkLst>
        <pc:spChg chg="add mod">
          <ac:chgData name="Simon Aerts" userId="9676cdf7-25ef-4f18-a046-3285b93ac025" providerId="ADAL" clId="{DB817EF0-49DE-4D71-95E7-2A5206E46EE4}" dt="2024-03-25T14:59:09.125" v="317"/>
          <ac:spMkLst>
            <pc:docMk/>
            <pc:sldMk cId="431232626" sldId="478"/>
            <ac:spMk id="2" creationId="{5535ECE2-0D48-A907-B87D-055CDEB4CD02}"/>
          </ac:spMkLst>
        </pc:spChg>
        <pc:spChg chg="del">
          <ac:chgData name="Simon Aerts" userId="9676cdf7-25ef-4f18-a046-3285b93ac025" providerId="ADAL" clId="{DB817EF0-49DE-4D71-95E7-2A5206E46EE4}" dt="2024-03-25T14:59:09.123" v="314"/>
          <ac:spMkLst>
            <pc:docMk/>
            <pc:sldMk cId="431232626" sldId="478"/>
            <ac:spMk id="5" creationId="{B2E8A21C-ECB3-B462-228E-5A905FFFB178}"/>
          </ac:spMkLst>
        </pc:spChg>
      </pc:sldChg>
      <pc:sldChg chg="addSp delSp modSp mod">
        <pc:chgData name="Simon Aerts" userId="9676cdf7-25ef-4f18-a046-3285b93ac025" providerId="ADAL" clId="{DB817EF0-49DE-4D71-95E7-2A5206E46EE4}" dt="2024-03-25T14:59:09.136" v="347"/>
        <pc:sldMkLst>
          <pc:docMk/>
          <pc:sldMk cId="3782505331" sldId="479"/>
        </pc:sldMkLst>
        <pc:spChg chg="add mod">
          <ac:chgData name="Simon Aerts" userId="9676cdf7-25ef-4f18-a046-3285b93ac025" providerId="ADAL" clId="{DB817EF0-49DE-4D71-95E7-2A5206E46EE4}" dt="2024-03-25T14:59:09.136" v="347"/>
          <ac:spMkLst>
            <pc:docMk/>
            <pc:sldMk cId="3782505331" sldId="479"/>
            <ac:spMk id="3" creationId="{2C80B4AF-8066-3E51-EB79-F4293ECABF55}"/>
          </ac:spMkLst>
        </pc:spChg>
        <pc:spChg chg="del">
          <ac:chgData name="Simon Aerts" userId="9676cdf7-25ef-4f18-a046-3285b93ac025" providerId="ADAL" clId="{DB817EF0-49DE-4D71-95E7-2A5206E46EE4}" dt="2024-03-25T14:59:09.135" v="344"/>
          <ac:spMkLst>
            <pc:docMk/>
            <pc:sldMk cId="3782505331" sldId="479"/>
            <ac:spMk id="5" creationId="{68F240B6-8BC2-B4D8-99B5-D88DA476A486}"/>
          </ac:spMkLst>
        </pc:spChg>
      </pc:sldChg>
      <pc:sldChg chg="addSp delSp modSp mod">
        <pc:chgData name="Simon Aerts" userId="9676cdf7-25ef-4f18-a046-3285b93ac025" providerId="ADAL" clId="{DB817EF0-49DE-4D71-95E7-2A5206E46EE4}" dt="2024-03-25T14:59:09.137" v="352"/>
        <pc:sldMkLst>
          <pc:docMk/>
          <pc:sldMk cId="2386435678" sldId="480"/>
        </pc:sldMkLst>
        <pc:spChg chg="add mod">
          <ac:chgData name="Simon Aerts" userId="9676cdf7-25ef-4f18-a046-3285b93ac025" providerId="ADAL" clId="{DB817EF0-49DE-4D71-95E7-2A5206E46EE4}" dt="2024-03-25T14:59:09.137" v="352"/>
          <ac:spMkLst>
            <pc:docMk/>
            <pc:sldMk cId="2386435678" sldId="480"/>
            <ac:spMk id="3" creationId="{744E6224-DE7C-CD22-47BA-0737378F997B}"/>
          </ac:spMkLst>
        </pc:spChg>
        <pc:spChg chg="del">
          <ac:chgData name="Simon Aerts" userId="9676cdf7-25ef-4f18-a046-3285b93ac025" providerId="ADAL" clId="{DB817EF0-49DE-4D71-95E7-2A5206E46EE4}" dt="2024-03-25T14:59:09.136" v="349"/>
          <ac:spMkLst>
            <pc:docMk/>
            <pc:sldMk cId="2386435678" sldId="480"/>
            <ac:spMk id="5" creationId="{94CF3B58-0CF9-3C5C-C539-4B5C162B5A01}"/>
          </ac:spMkLst>
        </pc:spChg>
      </pc:sldChg>
      <pc:sldChg chg="addSp delSp modSp mod">
        <pc:chgData name="Simon Aerts" userId="9676cdf7-25ef-4f18-a046-3285b93ac025" providerId="ADAL" clId="{DB817EF0-49DE-4D71-95E7-2A5206E46EE4}" dt="2024-03-25T14:59:09.084" v="207"/>
        <pc:sldMkLst>
          <pc:docMk/>
          <pc:sldMk cId="357986340" sldId="483"/>
        </pc:sldMkLst>
        <pc:spChg chg="del">
          <ac:chgData name="Simon Aerts" userId="9676cdf7-25ef-4f18-a046-3285b93ac025" providerId="ADAL" clId="{DB817EF0-49DE-4D71-95E7-2A5206E46EE4}" dt="2024-03-25T14:59:09.083" v="204"/>
          <ac:spMkLst>
            <pc:docMk/>
            <pc:sldMk cId="357986340" sldId="483"/>
            <ac:spMk id="2" creationId="{6DDF3E6F-453D-0074-0FBF-3EB188765527}"/>
          </ac:spMkLst>
        </pc:spChg>
        <pc:spChg chg="add mod">
          <ac:chgData name="Simon Aerts" userId="9676cdf7-25ef-4f18-a046-3285b93ac025" providerId="ADAL" clId="{DB817EF0-49DE-4D71-95E7-2A5206E46EE4}" dt="2024-03-25T14:59:09.084" v="207"/>
          <ac:spMkLst>
            <pc:docMk/>
            <pc:sldMk cId="357986340" sldId="483"/>
            <ac:spMk id="3" creationId="{E716207F-8092-295B-CF5E-DC9ABC908043}"/>
          </ac:spMkLst>
        </pc:spChg>
      </pc:sldChg>
      <pc:sldChg chg="addSp delSp modSp mod">
        <pc:chgData name="Simon Aerts" userId="9676cdf7-25ef-4f18-a046-3285b93ac025" providerId="ADAL" clId="{DB817EF0-49DE-4D71-95E7-2A5206E46EE4}" dt="2024-03-25T14:59:09.101" v="252"/>
        <pc:sldMkLst>
          <pc:docMk/>
          <pc:sldMk cId="3578085525" sldId="492"/>
        </pc:sldMkLst>
        <pc:spChg chg="add mod">
          <ac:chgData name="Simon Aerts" userId="9676cdf7-25ef-4f18-a046-3285b93ac025" providerId="ADAL" clId="{DB817EF0-49DE-4D71-95E7-2A5206E46EE4}" dt="2024-03-25T14:59:09.101" v="252"/>
          <ac:spMkLst>
            <pc:docMk/>
            <pc:sldMk cId="3578085525" sldId="492"/>
            <ac:spMk id="2" creationId="{E25686ED-2495-5D8E-71B8-DFE5BDDB6CAA}"/>
          </ac:spMkLst>
        </pc:spChg>
        <pc:spChg chg="del">
          <ac:chgData name="Simon Aerts" userId="9676cdf7-25ef-4f18-a046-3285b93ac025" providerId="ADAL" clId="{DB817EF0-49DE-4D71-95E7-2A5206E46EE4}" dt="2024-03-25T14:59:09.100" v="249"/>
          <ac:spMkLst>
            <pc:docMk/>
            <pc:sldMk cId="3578085525" sldId="492"/>
            <ac:spMk id="7" creationId="{5D8B69D5-9C98-C4A3-E7B7-0190713CC2C5}"/>
          </ac:spMkLst>
        </pc:spChg>
      </pc:sldChg>
      <pc:sldChg chg="addSp delSp modSp mod">
        <pc:chgData name="Simon Aerts" userId="9676cdf7-25ef-4f18-a046-3285b93ac025" providerId="ADAL" clId="{DB817EF0-49DE-4D71-95E7-2A5206E46EE4}" dt="2024-03-25T14:59:09.104" v="262"/>
        <pc:sldMkLst>
          <pc:docMk/>
          <pc:sldMk cId="690026066" sldId="501"/>
        </pc:sldMkLst>
        <pc:spChg chg="add mod">
          <ac:chgData name="Simon Aerts" userId="9676cdf7-25ef-4f18-a046-3285b93ac025" providerId="ADAL" clId="{DB817EF0-49DE-4D71-95E7-2A5206E46EE4}" dt="2024-03-25T14:59:09.104" v="262"/>
          <ac:spMkLst>
            <pc:docMk/>
            <pc:sldMk cId="690026066" sldId="501"/>
            <ac:spMk id="2" creationId="{D7E3C18B-C88C-3A85-858A-399CDBB254FF}"/>
          </ac:spMkLst>
        </pc:spChg>
        <pc:spChg chg="del">
          <ac:chgData name="Simon Aerts" userId="9676cdf7-25ef-4f18-a046-3285b93ac025" providerId="ADAL" clId="{DB817EF0-49DE-4D71-95E7-2A5206E46EE4}" dt="2024-03-25T14:59:09.103" v="259"/>
          <ac:spMkLst>
            <pc:docMk/>
            <pc:sldMk cId="690026066" sldId="501"/>
            <ac:spMk id="6" creationId="{E38B3191-3CBE-556F-AE7C-DA4803704FE2}"/>
          </ac:spMkLst>
        </pc:spChg>
      </pc:sldChg>
      <pc:sldChg chg="addSp delSp modSp add mod">
        <pc:chgData name="Simon Aerts" userId="9676cdf7-25ef-4f18-a046-3285b93ac025" providerId="ADAL" clId="{DB817EF0-49DE-4D71-95E7-2A5206E46EE4}" dt="2024-03-25T14:59:09.156" v="397"/>
        <pc:sldMkLst>
          <pc:docMk/>
          <pc:sldMk cId="214564496" sldId="525"/>
        </pc:sldMkLst>
        <pc:spChg chg="mod">
          <ac:chgData name="Simon Aerts" userId="9676cdf7-25ef-4f18-a046-3285b93ac025" providerId="ADAL" clId="{DB817EF0-49DE-4D71-95E7-2A5206E46EE4}" dt="2024-03-25T14:58:54.628" v="117" actId="255"/>
          <ac:spMkLst>
            <pc:docMk/>
            <pc:sldMk cId="214564496" sldId="525"/>
            <ac:spMk id="2" creationId="{9F762FE8-92C0-BB86-3A54-006B50737013}"/>
          </ac:spMkLst>
        </pc:spChg>
        <pc:spChg chg="del">
          <ac:chgData name="Simon Aerts" userId="9676cdf7-25ef-4f18-a046-3285b93ac025" providerId="ADAL" clId="{DB817EF0-49DE-4D71-95E7-2A5206E46EE4}" dt="2024-03-25T14:59:09.155" v="394"/>
          <ac:spMkLst>
            <pc:docMk/>
            <pc:sldMk cId="214564496" sldId="525"/>
            <ac:spMk id="3" creationId="{3593D576-4594-56B8-FCE8-BC15533A05E9}"/>
          </ac:spMkLst>
        </pc:spChg>
        <pc:spChg chg="add mod">
          <ac:chgData name="Simon Aerts" userId="9676cdf7-25ef-4f18-a046-3285b93ac025" providerId="ADAL" clId="{DB817EF0-49DE-4D71-95E7-2A5206E46EE4}" dt="2024-03-25T14:59:09.156" v="397"/>
          <ac:spMkLst>
            <pc:docMk/>
            <pc:sldMk cId="214564496" sldId="525"/>
            <ac:spMk id="4" creationId="{B5D73A80-03CB-F700-255B-D0544828015E}"/>
          </ac:spMkLst>
        </pc:spChg>
      </pc:sldChg>
      <pc:sldChg chg="addSp delSp modSp mod">
        <pc:chgData name="Simon Aerts" userId="9676cdf7-25ef-4f18-a046-3285b93ac025" providerId="ADAL" clId="{DB817EF0-49DE-4D71-95E7-2A5206E46EE4}" dt="2024-03-25T14:59:09.091" v="227"/>
        <pc:sldMkLst>
          <pc:docMk/>
          <pc:sldMk cId="4075938516" sldId="532"/>
        </pc:sldMkLst>
        <pc:spChg chg="add mod">
          <ac:chgData name="Simon Aerts" userId="9676cdf7-25ef-4f18-a046-3285b93ac025" providerId="ADAL" clId="{DB817EF0-49DE-4D71-95E7-2A5206E46EE4}" dt="2024-03-25T14:59:09.091" v="227"/>
          <ac:spMkLst>
            <pc:docMk/>
            <pc:sldMk cId="4075938516" sldId="532"/>
            <ac:spMk id="3" creationId="{82A0DF25-78ED-32CD-7D63-587BDC6B68D7}"/>
          </ac:spMkLst>
        </pc:spChg>
        <pc:spChg chg="del">
          <ac:chgData name="Simon Aerts" userId="9676cdf7-25ef-4f18-a046-3285b93ac025" providerId="ADAL" clId="{DB817EF0-49DE-4D71-95E7-2A5206E46EE4}" dt="2024-03-25T14:59:09.090" v="224"/>
          <ac:spMkLst>
            <pc:docMk/>
            <pc:sldMk cId="4075938516" sldId="532"/>
            <ac:spMk id="5" creationId="{15DFB1E3-3268-D826-0B0B-871668139D43}"/>
          </ac:spMkLst>
        </pc:spChg>
      </pc:sldChg>
      <pc:sldChg chg="addSp delSp modSp mod">
        <pc:chgData name="Simon Aerts" userId="9676cdf7-25ef-4f18-a046-3285b93ac025" providerId="ADAL" clId="{DB817EF0-49DE-4D71-95E7-2A5206E46EE4}" dt="2024-03-25T14:59:09.094" v="232"/>
        <pc:sldMkLst>
          <pc:docMk/>
          <pc:sldMk cId="1638223894" sldId="533"/>
        </pc:sldMkLst>
        <pc:spChg chg="add mod">
          <ac:chgData name="Simon Aerts" userId="9676cdf7-25ef-4f18-a046-3285b93ac025" providerId="ADAL" clId="{DB817EF0-49DE-4D71-95E7-2A5206E46EE4}" dt="2024-03-25T14:59:09.094" v="232"/>
          <ac:spMkLst>
            <pc:docMk/>
            <pc:sldMk cId="1638223894" sldId="533"/>
            <ac:spMk id="3" creationId="{B76208FC-4AA9-9C9A-7DF0-B4CEAADCB585}"/>
          </ac:spMkLst>
        </pc:spChg>
        <pc:spChg chg="del">
          <ac:chgData name="Simon Aerts" userId="9676cdf7-25ef-4f18-a046-3285b93ac025" providerId="ADAL" clId="{DB817EF0-49DE-4D71-95E7-2A5206E46EE4}" dt="2024-03-25T14:59:09.092" v="229"/>
          <ac:spMkLst>
            <pc:docMk/>
            <pc:sldMk cId="1638223894" sldId="533"/>
            <ac:spMk id="5" creationId="{605A83FC-D0FD-8B0B-78D0-5EA5D88C505E}"/>
          </ac:spMkLst>
        </pc:spChg>
      </pc:sldChg>
      <pc:sldChg chg="addSp delSp modSp mod">
        <pc:chgData name="Simon Aerts" userId="9676cdf7-25ef-4f18-a046-3285b93ac025" providerId="ADAL" clId="{DB817EF0-49DE-4D71-95E7-2A5206E46EE4}" dt="2024-03-25T14:59:09.096" v="237"/>
        <pc:sldMkLst>
          <pc:docMk/>
          <pc:sldMk cId="3603741488" sldId="534"/>
        </pc:sldMkLst>
        <pc:spChg chg="add mod">
          <ac:chgData name="Simon Aerts" userId="9676cdf7-25ef-4f18-a046-3285b93ac025" providerId="ADAL" clId="{DB817EF0-49DE-4D71-95E7-2A5206E46EE4}" dt="2024-03-25T14:59:09.096" v="237"/>
          <ac:spMkLst>
            <pc:docMk/>
            <pc:sldMk cId="3603741488" sldId="534"/>
            <ac:spMk id="2" creationId="{C9A28D43-2765-D483-AEC5-00084B435B11}"/>
          </ac:spMkLst>
        </pc:spChg>
        <pc:spChg chg="del">
          <ac:chgData name="Simon Aerts" userId="9676cdf7-25ef-4f18-a046-3285b93ac025" providerId="ADAL" clId="{DB817EF0-49DE-4D71-95E7-2A5206E46EE4}" dt="2024-03-25T14:59:09.095" v="234"/>
          <ac:spMkLst>
            <pc:docMk/>
            <pc:sldMk cId="3603741488" sldId="534"/>
            <ac:spMk id="4" creationId="{7BA0F7FD-8CDB-512C-7C3A-5A58CEDA7573}"/>
          </ac:spMkLst>
        </pc:spChg>
      </pc:sldChg>
      <pc:sldChg chg="addSp delSp modSp mod">
        <pc:chgData name="Simon Aerts" userId="9676cdf7-25ef-4f18-a046-3285b93ac025" providerId="ADAL" clId="{DB817EF0-49DE-4D71-95E7-2A5206E46EE4}" dt="2024-03-25T14:59:09.098" v="242"/>
        <pc:sldMkLst>
          <pc:docMk/>
          <pc:sldMk cId="297478906" sldId="535"/>
        </pc:sldMkLst>
        <pc:spChg chg="add mod">
          <ac:chgData name="Simon Aerts" userId="9676cdf7-25ef-4f18-a046-3285b93ac025" providerId="ADAL" clId="{DB817EF0-49DE-4D71-95E7-2A5206E46EE4}" dt="2024-03-25T14:59:09.098" v="242"/>
          <ac:spMkLst>
            <pc:docMk/>
            <pc:sldMk cId="297478906" sldId="535"/>
            <ac:spMk id="2" creationId="{25F15803-EC5D-3AB8-474C-91579DA865A4}"/>
          </ac:spMkLst>
        </pc:spChg>
        <pc:spChg chg="del">
          <ac:chgData name="Simon Aerts" userId="9676cdf7-25ef-4f18-a046-3285b93ac025" providerId="ADAL" clId="{DB817EF0-49DE-4D71-95E7-2A5206E46EE4}" dt="2024-03-25T14:59:09.097" v="239"/>
          <ac:spMkLst>
            <pc:docMk/>
            <pc:sldMk cId="297478906" sldId="535"/>
            <ac:spMk id="4" creationId="{23017DC9-B4B9-F0EB-E6C3-B35C100F27EE}"/>
          </ac:spMkLst>
        </pc:spChg>
      </pc:sldChg>
      <pc:sldChg chg="addSp delSp modSp mod">
        <pc:chgData name="Simon Aerts" userId="9676cdf7-25ef-4f18-a046-3285b93ac025" providerId="ADAL" clId="{DB817EF0-49DE-4D71-95E7-2A5206E46EE4}" dt="2024-03-25T14:59:09.099" v="247"/>
        <pc:sldMkLst>
          <pc:docMk/>
          <pc:sldMk cId="3574131998" sldId="536"/>
        </pc:sldMkLst>
        <pc:spChg chg="add mod">
          <ac:chgData name="Simon Aerts" userId="9676cdf7-25ef-4f18-a046-3285b93ac025" providerId="ADAL" clId="{DB817EF0-49DE-4D71-95E7-2A5206E46EE4}" dt="2024-03-25T14:59:09.099" v="247"/>
          <ac:spMkLst>
            <pc:docMk/>
            <pc:sldMk cId="3574131998" sldId="536"/>
            <ac:spMk id="2" creationId="{9C72A53B-61B6-A1E4-602F-C721D17DE5E6}"/>
          </ac:spMkLst>
        </pc:spChg>
        <pc:spChg chg="del">
          <ac:chgData name="Simon Aerts" userId="9676cdf7-25ef-4f18-a046-3285b93ac025" providerId="ADAL" clId="{DB817EF0-49DE-4D71-95E7-2A5206E46EE4}" dt="2024-03-25T14:59:09.098" v="244"/>
          <ac:spMkLst>
            <pc:docMk/>
            <pc:sldMk cId="3574131998" sldId="536"/>
            <ac:spMk id="4" creationId="{EAFA4385-F038-04E2-86D2-C818C3CBE141}"/>
          </ac:spMkLst>
        </pc:spChg>
      </pc:sldChg>
      <pc:sldChg chg="addSp delSp modSp mod">
        <pc:chgData name="Simon Aerts" userId="9676cdf7-25ef-4f18-a046-3285b93ac025" providerId="ADAL" clId="{DB817EF0-49DE-4D71-95E7-2A5206E46EE4}" dt="2024-03-25T14:59:09.103" v="257"/>
        <pc:sldMkLst>
          <pc:docMk/>
          <pc:sldMk cId="776091094" sldId="537"/>
        </pc:sldMkLst>
        <pc:spChg chg="add mod">
          <ac:chgData name="Simon Aerts" userId="9676cdf7-25ef-4f18-a046-3285b93ac025" providerId="ADAL" clId="{DB817EF0-49DE-4D71-95E7-2A5206E46EE4}" dt="2024-03-25T14:59:09.103" v="257"/>
          <ac:spMkLst>
            <pc:docMk/>
            <pc:sldMk cId="776091094" sldId="537"/>
            <ac:spMk id="2" creationId="{E46A3539-A7F7-3A28-1933-F69B191E013E}"/>
          </ac:spMkLst>
        </pc:spChg>
        <pc:spChg chg="del">
          <ac:chgData name="Simon Aerts" userId="9676cdf7-25ef-4f18-a046-3285b93ac025" providerId="ADAL" clId="{DB817EF0-49DE-4D71-95E7-2A5206E46EE4}" dt="2024-03-25T14:59:09.102" v="254"/>
          <ac:spMkLst>
            <pc:docMk/>
            <pc:sldMk cId="776091094" sldId="537"/>
            <ac:spMk id="4" creationId="{5B964602-7B9C-BEDC-F342-55096140D120}"/>
          </ac:spMkLst>
        </pc:spChg>
      </pc:sldChg>
      <pc:sldChg chg="addSp delSp modSp mod">
        <pc:chgData name="Simon Aerts" userId="9676cdf7-25ef-4f18-a046-3285b93ac025" providerId="ADAL" clId="{DB817EF0-49DE-4D71-95E7-2A5206E46EE4}" dt="2024-03-25T14:59:09.061" v="152"/>
        <pc:sldMkLst>
          <pc:docMk/>
          <pc:sldMk cId="832427481" sldId="539"/>
        </pc:sldMkLst>
        <pc:spChg chg="add mod">
          <ac:chgData name="Simon Aerts" userId="9676cdf7-25ef-4f18-a046-3285b93ac025" providerId="ADAL" clId="{DB817EF0-49DE-4D71-95E7-2A5206E46EE4}" dt="2024-03-25T14:59:09.061" v="152"/>
          <ac:spMkLst>
            <pc:docMk/>
            <pc:sldMk cId="832427481" sldId="539"/>
            <ac:spMk id="2" creationId="{EA9E6954-8266-F766-CBBE-76AA6E833B43}"/>
          </ac:spMkLst>
        </pc:spChg>
        <pc:spChg chg="del">
          <ac:chgData name="Simon Aerts" userId="9676cdf7-25ef-4f18-a046-3285b93ac025" providerId="ADAL" clId="{DB817EF0-49DE-4D71-95E7-2A5206E46EE4}" dt="2024-03-25T14:59:09.060" v="149"/>
          <ac:spMkLst>
            <pc:docMk/>
            <pc:sldMk cId="832427481" sldId="539"/>
            <ac:spMk id="4" creationId="{7177AFFB-425B-29E4-AB7B-5B7A79669BB5}"/>
          </ac:spMkLst>
        </pc:spChg>
      </pc:sldChg>
      <pc:sldChg chg="addSp delSp modSp mod">
        <pc:chgData name="Simon Aerts" userId="9676cdf7-25ef-4f18-a046-3285b93ac025" providerId="ADAL" clId="{DB817EF0-49DE-4D71-95E7-2A5206E46EE4}" dt="2024-03-25T14:59:09.055" v="137"/>
        <pc:sldMkLst>
          <pc:docMk/>
          <pc:sldMk cId="1120123248" sldId="541"/>
        </pc:sldMkLst>
        <pc:spChg chg="add mod">
          <ac:chgData name="Simon Aerts" userId="9676cdf7-25ef-4f18-a046-3285b93ac025" providerId="ADAL" clId="{DB817EF0-49DE-4D71-95E7-2A5206E46EE4}" dt="2024-03-25T14:59:09.055" v="137"/>
          <ac:spMkLst>
            <pc:docMk/>
            <pc:sldMk cId="1120123248" sldId="541"/>
            <ac:spMk id="3" creationId="{BE474162-5A39-F274-16EA-D3BBCE6424DD}"/>
          </ac:spMkLst>
        </pc:spChg>
        <pc:spChg chg="del">
          <ac:chgData name="Simon Aerts" userId="9676cdf7-25ef-4f18-a046-3285b93ac025" providerId="ADAL" clId="{DB817EF0-49DE-4D71-95E7-2A5206E46EE4}" dt="2024-03-25T14:59:09.054" v="134"/>
          <ac:spMkLst>
            <pc:docMk/>
            <pc:sldMk cId="1120123248" sldId="541"/>
            <ac:spMk id="5" creationId="{5125F588-4FDB-5821-1751-E7F8C4996B9C}"/>
          </ac:spMkLst>
        </pc:spChg>
      </pc:sldChg>
      <pc:sldChg chg="addSp delSp modSp mod">
        <pc:chgData name="Simon Aerts" userId="9676cdf7-25ef-4f18-a046-3285b93ac025" providerId="ADAL" clId="{DB817EF0-49DE-4D71-95E7-2A5206E46EE4}" dt="2024-03-25T14:59:09.059" v="147"/>
        <pc:sldMkLst>
          <pc:docMk/>
          <pc:sldMk cId="1267104024" sldId="542"/>
        </pc:sldMkLst>
        <pc:spChg chg="add mod">
          <ac:chgData name="Simon Aerts" userId="9676cdf7-25ef-4f18-a046-3285b93ac025" providerId="ADAL" clId="{DB817EF0-49DE-4D71-95E7-2A5206E46EE4}" dt="2024-03-25T14:59:09.059" v="147"/>
          <ac:spMkLst>
            <pc:docMk/>
            <pc:sldMk cId="1267104024" sldId="542"/>
            <ac:spMk id="3" creationId="{CBF37360-D1F5-FF2E-6C39-4AA3121EF7DE}"/>
          </ac:spMkLst>
        </pc:spChg>
        <pc:spChg chg="del">
          <ac:chgData name="Simon Aerts" userId="9676cdf7-25ef-4f18-a046-3285b93ac025" providerId="ADAL" clId="{DB817EF0-49DE-4D71-95E7-2A5206E46EE4}" dt="2024-03-25T14:59:09.058" v="144"/>
          <ac:spMkLst>
            <pc:docMk/>
            <pc:sldMk cId="1267104024" sldId="542"/>
            <ac:spMk id="9" creationId="{A5C32165-7417-5D1C-F38E-D72FBE7A0C66}"/>
          </ac:spMkLst>
        </pc:spChg>
      </pc:sldChg>
      <pc:sldChg chg="addSp delSp modSp mod">
        <pc:chgData name="Simon Aerts" userId="9676cdf7-25ef-4f18-a046-3285b93ac025" providerId="ADAL" clId="{DB817EF0-49DE-4D71-95E7-2A5206E46EE4}" dt="2024-03-25T14:59:09.057" v="142"/>
        <pc:sldMkLst>
          <pc:docMk/>
          <pc:sldMk cId="1155364276" sldId="543"/>
        </pc:sldMkLst>
        <pc:spChg chg="add mod">
          <ac:chgData name="Simon Aerts" userId="9676cdf7-25ef-4f18-a046-3285b93ac025" providerId="ADAL" clId="{DB817EF0-49DE-4D71-95E7-2A5206E46EE4}" dt="2024-03-25T14:59:09.057" v="142"/>
          <ac:spMkLst>
            <pc:docMk/>
            <pc:sldMk cId="1155364276" sldId="543"/>
            <ac:spMk id="3" creationId="{B5B3305F-EA46-F68B-C7B7-8F7861F31FA3}"/>
          </ac:spMkLst>
        </pc:spChg>
        <pc:spChg chg="del">
          <ac:chgData name="Simon Aerts" userId="9676cdf7-25ef-4f18-a046-3285b93ac025" providerId="ADAL" clId="{DB817EF0-49DE-4D71-95E7-2A5206E46EE4}" dt="2024-03-25T14:59:09.056" v="139"/>
          <ac:spMkLst>
            <pc:docMk/>
            <pc:sldMk cId="1155364276" sldId="543"/>
            <ac:spMk id="9" creationId="{A66F5787-9974-3B40-14D3-6B89676A9030}"/>
          </ac:spMkLst>
        </pc:spChg>
      </pc:sldChg>
      <pc:sldChg chg="addSp delSp modSp mod">
        <pc:chgData name="Simon Aerts" userId="9676cdf7-25ef-4f18-a046-3285b93ac025" providerId="ADAL" clId="{DB817EF0-49DE-4D71-95E7-2A5206E46EE4}" dt="2024-03-25T14:59:09.072" v="177"/>
        <pc:sldMkLst>
          <pc:docMk/>
          <pc:sldMk cId="1452357580" sldId="544"/>
        </pc:sldMkLst>
        <pc:spChg chg="add mod">
          <ac:chgData name="Simon Aerts" userId="9676cdf7-25ef-4f18-a046-3285b93ac025" providerId="ADAL" clId="{DB817EF0-49DE-4D71-95E7-2A5206E46EE4}" dt="2024-03-25T14:59:09.072" v="177"/>
          <ac:spMkLst>
            <pc:docMk/>
            <pc:sldMk cId="1452357580" sldId="544"/>
            <ac:spMk id="4" creationId="{A118AEF9-4904-AAED-EF04-BB7BFFFE93D9}"/>
          </ac:spMkLst>
        </pc:spChg>
        <pc:spChg chg="del">
          <ac:chgData name="Simon Aerts" userId="9676cdf7-25ef-4f18-a046-3285b93ac025" providerId="ADAL" clId="{DB817EF0-49DE-4D71-95E7-2A5206E46EE4}" dt="2024-03-25T14:59:09.071" v="174"/>
          <ac:spMkLst>
            <pc:docMk/>
            <pc:sldMk cId="1452357580" sldId="544"/>
            <ac:spMk id="5" creationId="{AE6A7AB2-2433-8C1C-26CC-C452AB85B369}"/>
          </ac:spMkLst>
        </pc:spChg>
      </pc:sldChg>
      <pc:sldChg chg="addSp delSp modSp mod">
        <pc:chgData name="Simon Aerts" userId="9676cdf7-25ef-4f18-a046-3285b93ac025" providerId="ADAL" clId="{DB817EF0-49DE-4D71-95E7-2A5206E46EE4}" dt="2024-03-25T14:59:09.068" v="167"/>
        <pc:sldMkLst>
          <pc:docMk/>
          <pc:sldMk cId="1367231282" sldId="545"/>
        </pc:sldMkLst>
        <pc:spChg chg="add mod">
          <ac:chgData name="Simon Aerts" userId="9676cdf7-25ef-4f18-a046-3285b93ac025" providerId="ADAL" clId="{DB817EF0-49DE-4D71-95E7-2A5206E46EE4}" dt="2024-03-25T14:59:09.068" v="167"/>
          <ac:spMkLst>
            <pc:docMk/>
            <pc:sldMk cId="1367231282" sldId="545"/>
            <ac:spMk id="2" creationId="{C0CED88A-255E-9377-3209-FAE539C0D06B}"/>
          </ac:spMkLst>
        </pc:spChg>
        <pc:spChg chg="del">
          <ac:chgData name="Simon Aerts" userId="9676cdf7-25ef-4f18-a046-3285b93ac025" providerId="ADAL" clId="{DB817EF0-49DE-4D71-95E7-2A5206E46EE4}" dt="2024-03-25T14:59:09.066" v="164"/>
          <ac:spMkLst>
            <pc:docMk/>
            <pc:sldMk cId="1367231282" sldId="545"/>
            <ac:spMk id="21" creationId="{AFD18644-8031-9B54-B67E-CDFC778E4CA7}"/>
          </ac:spMkLst>
        </pc:spChg>
      </pc:sldChg>
      <pc:sldChg chg="addSp delSp modSp mod">
        <pc:chgData name="Simon Aerts" userId="9676cdf7-25ef-4f18-a046-3285b93ac025" providerId="ADAL" clId="{DB817EF0-49DE-4D71-95E7-2A5206E46EE4}" dt="2024-03-25T14:59:09.070" v="172"/>
        <pc:sldMkLst>
          <pc:docMk/>
          <pc:sldMk cId="313355552" sldId="546"/>
        </pc:sldMkLst>
        <pc:spChg chg="add mod">
          <ac:chgData name="Simon Aerts" userId="9676cdf7-25ef-4f18-a046-3285b93ac025" providerId="ADAL" clId="{DB817EF0-49DE-4D71-95E7-2A5206E46EE4}" dt="2024-03-25T14:59:09.070" v="172"/>
          <ac:spMkLst>
            <pc:docMk/>
            <pc:sldMk cId="313355552" sldId="546"/>
            <ac:spMk id="2" creationId="{DE93E891-918E-16AC-AA67-BE9C70E5715F}"/>
          </ac:spMkLst>
        </pc:spChg>
        <pc:spChg chg="del">
          <ac:chgData name="Simon Aerts" userId="9676cdf7-25ef-4f18-a046-3285b93ac025" providerId="ADAL" clId="{DB817EF0-49DE-4D71-95E7-2A5206E46EE4}" dt="2024-03-25T14:59:09.068" v="169"/>
          <ac:spMkLst>
            <pc:docMk/>
            <pc:sldMk cId="313355552" sldId="546"/>
            <ac:spMk id="16" creationId="{E8951A16-0365-A09A-0EFD-E65F35446CAC}"/>
          </ac:spMkLst>
        </pc:spChg>
      </pc:sldChg>
      <pc:sldChg chg="addSp delSp modSp mod">
        <pc:chgData name="Simon Aerts" userId="9676cdf7-25ef-4f18-a046-3285b93ac025" providerId="ADAL" clId="{DB817EF0-49DE-4D71-95E7-2A5206E46EE4}" dt="2024-03-25T14:59:09.079" v="192"/>
        <pc:sldMkLst>
          <pc:docMk/>
          <pc:sldMk cId="1544786947" sldId="547"/>
        </pc:sldMkLst>
        <pc:spChg chg="add mod">
          <ac:chgData name="Simon Aerts" userId="9676cdf7-25ef-4f18-a046-3285b93ac025" providerId="ADAL" clId="{DB817EF0-49DE-4D71-95E7-2A5206E46EE4}" dt="2024-03-25T14:59:09.079" v="192"/>
          <ac:spMkLst>
            <pc:docMk/>
            <pc:sldMk cId="1544786947" sldId="547"/>
            <ac:spMk id="2" creationId="{7460D784-9330-842C-99C4-5857DC421578}"/>
          </ac:spMkLst>
        </pc:spChg>
        <pc:spChg chg="del">
          <ac:chgData name="Simon Aerts" userId="9676cdf7-25ef-4f18-a046-3285b93ac025" providerId="ADAL" clId="{DB817EF0-49DE-4D71-95E7-2A5206E46EE4}" dt="2024-03-25T14:59:09.077" v="189"/>
          <ac:spMkLst>
            <pc:docMk/>
            <pc:sldMk cId="1544786947" sldId="547"/>
            <ac:spMk id="19" creationId="{C33B9B64-F617-4D77-A76A-5BE994E5434F}"/>
          </ac:spMkLst>
        </pc:spChg>
      </pc:sldChg>
      <pc:sldChg chg="addSp delSp modSp mod">
        <pc:chgData name="Simon Aerts" userId="9676cdf7-25ef-4f18-a046-3285b93ac025" providerId="ADAL" clId="{DB817EF0-49DE-4D71-95E7-2A5206E46EE4}" dt="2024-03-25T14:59:09.108" v="272"/>
        <pc:sldMkLst>
          <pc:docMk/>
          <pc:sldMk cId="2769381558" sldId="548"/>
        </pc:sldMkLst>
        <pc:spChg chg="add mod">
          <ac:chgData name="Simon Aerts" userId="9676cdf7-25ef-4f18-a046-3285b93ac025" providerId="ADAL" clId="{DB817EF0-49DE-4D71-95E7-2A5206E46EE4}" dt="2024-03-25T14:59:09.108" v="272"/>
          <ac:spMkLst>
            <pc:docMk/>
            <pc:sldMk cId="2769381558" sldId="548"/>
            <ac:spMk id="2" creationId="{7FDD97AE-2297-807D-CDB1-5F85A8AB5CE7}"/>
          </ac:spMkLst>
        </pc:spChg>
        <pc:spChg chg="del">
          <ac:chgData name="Simon Aerts" userId="9676cdf7-25ef-4f18-a046-3285b93ac025" providerId="ADAL" clId="{DB817EF0-49DE-4D71-95E7-2A5206E46EE4}" dt="2024-03-25T14:59:09.107" v="269"/>
          <ac:spMkLst>
            <pc:docMk/>
            <pc:sldMk cId="2769381558" sldId="548"/>
            <ac:spMk id="4" creationId="{A4B65770-9417-4741-E44E-CB83DC32547E}"/>
          </ac:spMkLst>
        </pc:spChg>
      </pc:sldChg>
      <pc:sldChg chg="addSp delSp modSp mod">
        <pc:chgData name="Simon Aerts" userId="9676cdf7-25ef-4f18-a046-3285b93ac025" providerId="ADAL" clId="{DB817EF0-49DE-4D71-95E7-2A5206E46EE4}" dt="2024-03-25T14:59:09.089" v="222"/>
        <pc:sldMkLst>
          <pc:docMk/>
          <pc:sldMk cId="2852832858" sldId="549"/>
        </pc:sldMkLst>
        <pc:spChg chg="del">
          <ac:chgData name="Simon Aerts" userId="9676cdf7-25ef-4f18-a046-3285b93ac025" providerId="ADAL" clId="{DB817EF0-49DE-4D71-95E7-2A5206E46EE4}" dt="2024-03-25T14:59:09.089" v="219"/>
          <ac:spMkLst>
            <pc:docMk/>
            <pc:sldMk cId="2852832858" sldId="549"/>
            <ac:spMk id="2" creationId="{E0AF1022-0ACA-6B70-47AC-A3F751193BDB}"/>
          </ac:spMkLst>
        </pc:spChg>
        <pc:spChg chg="add mod">
          <ac:chgData name="Simon Aerts" userId="9676cdf7-25ef-4f18-a046-3285b93ac025" providerId="ADAL" clId="{DB817EF0-49DE-4D71-95E7-2A5206E46EE4}" dt="2024-03-25T14:59:09.089" v="222"/>
          <ac:spMkLst>
            <pc:docMk/>
            <pc:sldMk cId="2852832858" sldId="549"/>
            <ac:spMk id="3" creationId="{C34CAA68-6F84-4DEC-209E-45F414BA0402}"/>
          </ac:spMkLst>
        </pc:spChg>
        <pc:spChg chg="mod">
          <ac:chgData name="Simon Aerts" userId="9676cdf7-25ef-4f18-a046-3285b93ac025" providerId="ADAL" clId="{DB817EF0-49DE-4D71-95E7-2A5206E46EE4}" dt="2024-03-25T14:57:30.962" v="48" actId="20577"/>
          <ac:spMkLst>
            <pc:docMk/>
            <pc:sldMk cId="2852832858" sldId="549"/>
            <ac:spMk id="16" creationId="{F5A038B4-4FBC-F560-8E37-FCF244E62226}"/>
          </ac:spMkLst>
        </pc:spChg>
      </pc:sldChg>
      <pc:sldChg chg="addSp delSp modSp mod">
        <pc:chgData name="Simon Aerts" userId="9676cdf7-25ef-4f18-a046-3285b93ac025" providerId="ADAL" clId="{DB817EF0-49DE-4D71-95E7-2A5206E46EE4}" dt="2024-03-25T14:59:09.088" v="217"/>
        <pc:sldMkLst>
          <pc:docMk/>
          <pc:sldMk cId="2982073562" sldId="550"/>
        </pc:sldMkLst>
        <pc:spChg chg="del">
          <ac:chgData name="Simon Aerts" userId="9676cdf7-25ef-4f18-a046-3285b93ac025" providerId="ADAL" clId="{DB817EF0-49DE-4D71-95E7-2A5206E46EE4}" dt="2024-03-25T14:59:09.087" v="214"/>
          <ac:spMkLst>
            <pc:docMk/>
            <pc:sldMk cId="2982073562" sldId="550"/>
            <ac:spMk id="2" creationId="{E70BC2B2-682F-3D60-9394-2315074DA2C0}"/>
          </ac:spMkLst>
        </pc:spChg>
        <pc:spChg chg="add mod">
          <ac:chgData name="Simon Aerts" userId="9676cdf7-25ef-4f18-a046-3285b93ac025" providerId="ADAL" clId="{DB817EF0-49DE-4D71-95E7-2A5206E46EE4}" dt="2024-03-25T14:59:09.088" v="217"/>
          <ac:spMkLst>
            <pc:docMk/>
            <pc:sldMk cId="2982073562" sldId="550"/>
            <ac:spMk id="3" creationId="{51D49223-C244-43CA-E1D6-3B13BE61A4DF}"/>
          </ac:spMkLst>
        </pc:spChg>
      </pc:sldChg>
      <pc:sldChg chg="addSp delSp modSp mod">
        <pc:chgData name="Simon Aerts" userId="9676cdf7-25ef-4f18-a046-3285b93ac025" providerId="ADAL" clId="{DB817EF0-49DE-4D71-95E7-2A5206E46EE4}" dt="2024-03-25T14:59:09.086" v="212"/>
        <pc:sldMkLst>
          <pc:docMk/>
          <pc:sldMk cId="4068758137" sldId="551"/>
        </pc:sldMkLst>
        <pc:spChg chg="del">
          <ac:chgData name="Simon Aerts" userId="9676cdf7-25ef-4f18-a046-3285b93ac025" providerId="ADAL" clId="{DB817EF0-49DE-4D71-95E7-2A5206E46EE4}" dt="2024-03-25T14:59:09.085" v="209"/>
          <ac:spMkLst>
            <pc:docMk/>
            <pc:sldMk cId="4068758137" sldId="551"/>
            <ac:spMk id="2" creationId="{13F81380-6DBD-3F78-2DBB-6E6C06F05AAA}"/>
          </ac:spMkLst>
        </pc:spChg>
        <pc:spChg chg="add mod">
          <ac:chgData name="Simon Aerts" userId="9676cdf7-25ef-4f18-a046-3285b93ac025" providerId="ADAL" clId="{DB817EF0-49DE-4D71-95E7-2A5206E46EE4}" dt="2024-03-25T14:59:09.086" v="212"/>
          <ac:spMkLst>
            <pc:docMk/>
            <pc:sldMk cId="4068758137" sldId="551"/>
            <ac:spMk id="3" creationId="{B18B1513-99D2-001A-7580-9640625B03E5}"/>
          </ac:spMkLst>
        </pc:spChg>
      </pc:sldChg>
      <pc:sldChg chg="addSp delSp modSp mod">
        <pc:chgData name="Simon Aerts" userId="9676cdf7-25ef-4f18-a046-3285b93ac025" providerId="ADAL" clId="{DB817EF0-49DE-4D71-95E7-2A5206E46EE4}" dt="2024-03-25T14:59:09.081" v="197"/>
        <pc:sldMkLst>
          <pc:docMk/>
          <pc:sldMk cId="60237292" sldId="552"/>
        </pc:sldMkLst>
        <pc:spChg chg="del">
          <ac:chgData name="Simon Aerts" userId="9676cdf7-25ef-4f18-a046-3285b93ac025" providerId="ADAL" clId="{DB817EF0-49DE-4D71-95E7-2A5206E46EE4}" dt="2024-03-25T14:59:09.080" v="194"/>
          <ac:spMkLst>
            <pc:docMk/>
            <pc:sldMk cId="60237292" sldId="552"/>
            <ac:spMk id="2" creationId="{E1A61ED3-9C07-4822-6C4E-8CBE88921493}"/>
          </ac:spMkLst>
        </pc:spChg>
        <pc:spChg chg="add mod">
          <ac:chgData name="Simon Aerts" userId="9676cdf7-25ef-4f18-a046-3285b93ac025" providerId="ADAL" clId="{DB817EF0-49DE-4D71-95E7-2A5206E46EE4}" dt="2024-03-25T14:59:09.081" v="197"/>
          <ac:spMkLst>
            <pc:docMk/>
            <pc:sldMk cId="60237292" sldId="552"/>
            <ac:spMk id="3" creationId="{00951EA0-3F73-6F4D-23CB-98B7D7EC1A9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80C0C-85DF-417F-8238-DB0D15743621}" type="datetimeFigureOut">
              <a:rPr lang="en-GB" smtClean="0"/>
              <a:t>25/03/2024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9A0A48-EDB1-4AFE-B1B7-10CE2A416496}" type="slidenum">
              <a:rPr lang="en-GB" smtClean="0"/>
              <a:t>‹#›</a:t>
            </a:fld>
            <a:endParaRPr lang="en-GB"/>
          </a:p>
        </p:txBody>
      </p:sp>
    </p:spTree>
    <p:extLst>
      <p:ext uri="{BB962C8B-B14F-4D97-AF65-F5344CB8AC3E}">
        <p14:creationId xmlns:p14="http://schemas.microsoft.com/office/powerpoint/2010/main" val="326201823"/>
      </p:ext>
    </p:extLst>
  </p:cSld>
  <p:clrMap bg1="lt1" tx1="dk1" bg2="lt2" tx2="dk2" accent1="accent1" accent2="accent2" accent3="accent3" accent4="accent4" accent5="accent5" accent6="accent6" hlink="hlink" folHlink="folHlink"/>
  <p:notesStyle>
    <a:lvl1pPr marL="0" algn="l" defTabSz="1822218" rtl="0" eaLnBrk="1" latinLnBrk="0" hangingPunct="1">
      <a:defRPr sz="2392" kern="1200">
        <a:solidFill>
          <a:schemeClr val="tx1"/>
        </a:solidFill>
        <a:latin typeface="+mn-lt"/>
        <a:ea typeface="+mn-ea"/>
        <a:cs typeface="+mn-cs"/>
      </a:defRPr>
    </a:lvl1pPr>
    <a:lvl2pPr marL="911110" algn="l" defTabSz="1822218" rtl="0" eaLnBrk="1" latinLnBrk="0" hangingPunct="1">
      <a:defRPr sz="2392" kern="1200">
        <a:solidFill>
          <a:schemeClr val="tx1"/>
        </a:solidFill>
        <a:latin typeface="+mn-lt"/>
        <a:ea typeface="+mn-ea"/>
        <a:cs typeface="+mn-cs"/>
      </a:defRPr>
    </a:lvl2pPr>
    <a:lvl3pPr marL="1822218" algn="l" defTabSz="1822218" rtl="0" eaLnBrk="1" latinLnBrk="0" hangingPunct="1">
      <a:defRPr sz="2392" kern="1200">
        <a:solidFill>
          <a:schemeClr val="tx1"/>
        </a:solidFill>
        <a:latin typeface="+mn-lt"/>
        <a:ea typeface="+mn-ea"/>
        <a:cs typeface="+mn-cs"/>
      </a:defRPr>
    </a:lvl3pPr>
    <a:lvl4pPr marL="2733326" algn="l" defTabSz="1822218" rtl="0" eaLnBrk="1" latinLnBrk="0" hangingPunct="1">
      <a:defRPr sz="2392" kern="1200">
        <a:solidFill>
          <a:schemeClr val="tx1"/>
        </a:solidFill>
        <a:latin typeface="+mn-lt"/>
        <a:ea typeface="+mn-ea"/>
        <a:cs typeface="+mn-cs"/>
      </a:defRPr>
    </a:lvl4pPr>
    <a:lvl5pPr marL="3644434" algn="l" defTabSz="1822218" rtl="0" eaLnBrk="1" latinLnBrk="0" hangingPunct="1">
      <a:defRPr sz="2392" kern="1200">
        <a:solidFill>
          <a:schemeClr val="tx1"/>
        </a:solidFill>
        <a:latin typeface="+mn-lt"/>
        <a:ea typeface="+mn-ea"/>
        <a:cs typeface="+mn-cs"/>
      </a:defRPr>
    </a:lvl5pPr>
    <a:lvl6pPr marL="4555544" algn="l" defTabSz="1822218" rtl="0" eaLnBrk="1" latinLnBrk="0" hangingPunct="1">
      <a:defRPr sz="2392" kern="1200">
        <a:solidFill>
          <a:schemeClr val="tx1"/>
        </a:solidFill>
        <a:latin typeface="+mn-lt"/>
        <a:ea typeface="+mn-ea"/>
        <a:cs typeface="+mn-cs"/>
      </a:defRPr>
    </a:lvl6pPr>
    <a:lvl7pPr marL="5466652" algn="l" defTabSz="1822218" rtl="0" eaLnBrk="1" latinLnBrk="0" hangingPunct="1">
      <a:defRPr sz="2392" kern="1200">
        <a:solidFill>
          <a:schemeClr val="tx1"/>
        </a:solidFill>
        <a:latin typeface="+mn-lt"/>
        <a:ea typeface="+mn-ea"/>
        <a:cs typeface="+mn-cs"/>
      </a:defRPr>
    </a:lvl7pPr>
    <a:lvl8pPr marL="6377759" algn="l" defTabSz="1822218" rtl="0" eaLnBrk="1" latinLnBrk="0" hangingPunct="1">
      <a:defRPr sz="2392" kern="1200">
        <a:solidFill>
          <a:schemeClr val="tx1"/>
        </a:solidFill>
        <a:latin typeface="+mn-lt"/>
        <a:ea typeface="+mn-ea"/>
        <a:cs typeface="+mn-cs"/>
      </a:defRPr>
    </a:lvl8pPr>
    <a:lvl9pPr marL="7288867" algn="l" defTabSz="1822218" rtl="0" eaLnBrk="1" latinLnBrk="0" hangingPunct="1">
      <a:defRPr sz="239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a:t>
            </a:fld>
            <a:endParaRPr lang="en-GB"/>
          </a:p>
        </p:txBody>
      </p:sp>
    </p:spTree>
    <p:extLst>
      <p:ext uri="{BB962C8B-B14F-4D97-AF65-F5344CB8AC3E}">
        <p14:creationId xmlns:p14="http://schemas.microsoft.com/office/powerpoint/2010/main" val="556887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10</a:t>
            </a:fld>
            <a:endParaRPr lang="en-GB"/>
          </a:p>
        </p:txBody>
      </p:sp>
    </p:spTree>
    <p:extLst>
      <p:ext uri="{BB962C8B-B14F-4D97-AF65-F5344CB8AC3E}">
        <p14:creationId xmlns:p14="http://schemas.microsoft.com/office/powerpoint/2010/main" val="388018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11</a:t>
            </a:fld>
            <a:endParaRPr lang="en-GB"/>
          </a:p>
        </p:txBody>
      </p:sp>
    </p:spTree>
    <p:extLst>
      <p:ext uri="{BB962C8B-B14F-4D97-AF65-F5344CB8AC3E}">
        <p14:creationId xmlns:p14="http://schemas.microsoft.com/office/powerpoint/2010/main" val="2019050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13</a:t>
            </a:fld>
            <a:endParaRPr lang="en-GB"/>
          </a:p>
        </p:txBody>
      </p:sp>
    </p:spTree>
    <p:extLst>
      <p:ext uri="{BB962C8B-B14F-4D97-AF65-F5344CB8AC3E}">
        <p14:creationId xmlns:p14="http://schemas.microsoft.com/office/powerpoint/2010/main" val="3348719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14</a:t>
            </a:fld>
            <a:endParaRPr lang="en-GB"/>
          </a:p>
        </p:txBody>
      </p:sp>
    </p:spTree>
    <p:extLst>
      <p:ext uri="{BB962C8B-B14F-4D97-AF65-F5344CB8AC3E}">
        <p14:creationId xmlns:p14="http://schemas.microsoft.com/office/powerpoint/2010/main" val="3455656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15</a:t>
            </a:fld>
            <a:endParaRPr lang="en-GB"/>
          </a:p>
        </p:txBody>
      </p:sp>
    </p:spTree>
    <p:extLst>
      <p:ext uri="{BB962C8B-B14F-4D97-AF65-F5344CB8AC3E}">
        <p14:creationId xmlns:p14="http://schemas.microsoft.com/office/powerpoint/2010/main" val="906902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16</a:t>
            </a:fld>
            <a:endParaRPr lang="en-GB"/>
          </a:p>
        </p:txBody>
      </p:sp>
    </p:spTree>
    <p:extLst>
      <p:ext uri="{BB962C8B-B14F-4D97-AF65-F5344CB8AC3E}">
        <p14:creationId xmlns:p14="http://schemas.microsoft.com/office/powerpoint/2010/main" val="1374548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17</a:t>
            </a:fld>
            <a:endParaRPr lang="en-GB"/>
          </a:p>
        </p:txBody>
      </p:sp>
    </p:spTree>
    <p:extLst>
      <p:ext uri="{BB962C8B-B14F-4D97-AF65-F5344CB8AC3E}">
        <p14:creationId xmlns:p14="http://schemas.microsoft.com/office/powerpoint/2010/main" val="634659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18</a:t>
            </a:fld>
            <a:endParaRPr lang="en-GB"/>
          </a:p>
        </p:txBody>
      </p:sp>
    </p:spTree>
    <p:extLst>
      <p:ext uri="{BB962C8B-B14F-4D97-AF65-F5344CB8AC3E}">
        <p14:creationId xmlns:p14="http://schemas.microsoft.com/office/powerpoint/2010/main" val="1592607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19</a:t>
            </a:fld>
            <a:endParaRPr lang="en-GB"/>
          </a:p>
        </p:txBody>
      </p:sp>
    </p:spTree>
    <p:extLst>
      <p:ext uri="{BB962C8B-B14F-4D97-AF65-F5344CB8AC3E}">
        <p14:creationId xmlns:p14="http://schemas.microsoft.com/office/powerpoint/2010/main" val="2224819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20</a:t>
            </a:fld>
            <a:endParaRPr lang="en-GB"/>
          </a:p>
        </p:txBody>
      </p:sp>
    </p:spTree>
    <p:extLst>
      <p:ext uri="{BB962C8B-B14F-4D97-AF65-F5344CB8AC3E}">
        <p14:creationId xmlns:p14="http://schemas.microsoft.com/office/powerpoint/2010/main" val="3560240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000"/>
              <a:t>Elementen op slide:</a:t>
            </a:r>
          </a:p>
          <a:p>
            <a:pPr marL="457200" indent="-457200">
              <a:buFontTx/>
              <a:buChar char="-"/>
            </a:pPr>
            <a:r>
              <a:rPr lang="en-US" sz="3000"/>
              <a:t>Titel: cinema in het oude Rome </a:t>
            </a:r>
            <a:r>
              <a:rPr lang="en-US" sz="3000">
                <a:sym typeface="Wingdings" panose="05000000000000000000" pitchFamily="2" charset="2"/>
              </a:rPr>
              <a:t> raar? Hoe kan dat?  Aandacht trekken van de lezer</a:t>
            </a:r>
          </a:p>
          <a:p>
            <a:pPr marL="457200" indent="-457200">
              <a:buFontTx/>
              <a:buChar char="-"/>
            </a:pPr>
            <a:r>
              <a:rPr lang="en-US" sz="3000">
                <a:sym typeface="Wingdings" panose="05000000000000000000" pitchFamily="2" charset="2"/>
              </a:rPr>
              <a:t>Epische verhalen  cool ofnie?  ‘Latijnse taal’ – waarom ‘taal’ er nog eens bij? Latijn is toch een taal? Maar ook de naam van het vak ... Keuze om expliciet te zijn</a:t>
            </a:r>
          </a:p>
          <a:p>
            <a:pPr marL="457200" indent="-457200">
              <a:buFontTx/>
              <a:buChar char="-"/>
            </a:pPr>
            <a:r>
              <a:rPr lang="en-US" sz="3000">
                <a:sym typeface="Wingdings" panose="05000000000000000000" pitchFamily="2" charset="2"/>
              </a:rPr>
              <a:t>Afbeelding: herkenbaarheid – dit hebben jullie misschien vooral onthouden van wat jullie lkr jullie gezegd getoond heeft?</a:t>
            </a:r>
          </a:p>
          <a:p>
            <a:pPr marL="457200" indent="-457200">
              <a:buFontTx/>
              <a:buChar char="-"/>
            </a:pPr>
            <a:r>
              <a:rPr lang="en-US" sz="3000">
                <a:sym typeface="Wingdings" panose="05000000000000000000" pitchFamily="2" charset="2"/>
              </a:rPr>
              <a:t>Bovenaan: vakgroep “Taalkunde”  Ik ben een taalkundige eerder dan een classicus. Ik ken Latijn en Grieks, ja, maar misschien niet zo goed als mijn promotor die al jaren les geeft als classicus. Wat kan ik dan wel? Ik ben taalkundige, dus ik probeer te begrijpen en te vertellen hoe taal werkt. Taal met een grote ‘T’ – dus eigenlijk iets dat alle mensen gemeenschappelijk hebben. Iets dat, in de vorm waarin wij het als mensen kennen en gebruiken, uniek is voor de mens en hen onderscheidt van de dieren. Ja, dieren hebben ook communicatievormen, dat klopt – maar Taal bij de mensen is toch nog iets anders. Maar goed: als taalkundige illustreer ik aan de hand van het Latijn hoe bepaalde zaken in de “Taal” even goed voor de Romeinen werkten als voor ons. Even goed voor de Romeinen als voor Chinezen, en even goed voor Grieken als voor de inheemse bevolking van het Amerikaanse content. En wat Latijn nu net zo bijzonder maakt – en nu komen we bij ‘Afdeling Latijn’ hierboven – is dat het een taal is die niet evident is. Niet evident om te kiezen. Niet evident om te begrijpen. Niet evident om zo maar even snel een tekst in te lezen – en net daarom is het Latijn een van de talen die van onschatbare waarde is om “Taal” te leren kennen. En dat ga ik jullie aan de hand van deze les proberen duidelijk maken.</a:t>
            </a:r>
          </a:p>
        </p:txBody>
      </p:sp>
      <p:sp>
        <p:nvSpPr>
          <p:cNvPr id="4" name="Slide Number Placeholder 3"/>
          <p:cNvSpPr>
            <a:spLocks noGrp="1"/>
          </p:cNvSpPr>
          <p:nvPr>
            <p:ph type="sldNum" sz="quarter" idx="5"/>
          </p:nvPr>
        </p:nvSpPr>
        <p:spPr/>
        <p:txBody>
          <a:bodyPr/>
          <a:lstStyle/>
          <a:p>
            <a:fld id="{539A0A48-EDB1-4AFE-B1B7-10CE2A416496}" type="slidenum">
              <a:rPr lang="en-GB" smtClean="0"/>
              <a:t>2</a:t>
            </a:fld>
            <a:endParaRPr lang="en-GB"/>
          </a:p>
        </p:txBody>
      </p:sp>
    </p:spTree>
    <p:extLst>
      <p:ext uri="{BB962C8B-B14F-4D97-AF65-F5344CB8AC3E}">
        <p14:creationId xmlns:p14="http://schemas.microsoft.com/office/powerpoint/2010/main" val="2575315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21</a:t>
            </a:fld>
            <a:endParaRPr lang="en-GB"/>
          </a:p>
        </p:txBody>
      </p:sp>
    </p:spTree>
    <p:extLst>
      <p:ext uri="{BB962C8B-B14F-4D97-AF65-F5344CB8AC3E}">
        <p14:creationId xmlns:p14="http://schemas.microsoft.com/office/powerpoint/2010/main" val="1449011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22</a:t>
            </a:fld>
            <a:endParaRPr lang="en-GB"/>
          </a:p>
        </p:txBody>
      </p:sp>
    </p:spTree>
    <p:extLst>
      <p:ext uri="{BB962C8B-B14F-4D97-AF65-F5344CB8AC3E}">
        <p14:creationId xmlns:p14="http://schemas.microsoft.com/office/powerpoint/2010/main" val="3087602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23</a:t>
            </a:fld>
            <a:endParaRPr lang="en-GB"/>
          </a:p>
        </p:txBody>
      </p:sp>
    </p:spTree>
    <p:extLst>
      <p:ext uri="{BB962C8B-B14F-4D97-AF65-F5344CB8AC3E}">
        <p14:creationId xmlns:p14="http://schemas.microsoft.com/office/powerpoint/2010/main" val="571219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24</a:t>
            </a:fld>
            <a:endParaRPr lang="en-GB"/>
          </a:p>
        </p:txBody>
      </p:sp>
    </p:spTree>
    <p:extLst>
      <p:ext uri="{BB962C8B-B14F-4D97-AF65-F5344CB8AC3E}">
        <p14:creationId xmlns:p14="http://schemas.microsoft.com/office/powerpoint/2010/main" val="920053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25</a:t>
            </a:fld>
            <a:endParaRPr lang="en-GB"/>
          </a:p>
        </p:txBody>
      </p:sp>
    </p:spTree>
    <p:extLst>
      <p:ext uri="{BB962C8B-B14F-4D97-AF65-F5344CB8AC3E}">
        <p14:creationId xmlns:p14="http://schemas.microsoft.com/office/powerpoint/2010/main" val="3613026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26</a:t>
            </a:fld>
            <a:endParaRPr lang="en-GB"/>
          </a:p>
        </p:txBody>
      </p:sp>
    </p:spTree>
    <p:extLst>
      <p:ext uri="{BB962C8B-B14F-4D97-AF65-F5344CB8AC3E}">
        <p14:creationId xmlns:p14="http://schemas.microsoft.com/office/powerpoint/2010/main" val="10004507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27</a:t>
            </a:fld>
            <a:endParaRPr lang="en-GB"/>
          </a:p>
        </p:txBody>
      </p:sp>
    </p:spTree>
    <p:extLst>
      <p:ext uri="{BB962C8B-B14F-4D97-AF65-F5344CB8AC3E}">
        <p14:creationId xmlns:p14="http://schemas.microsoft.com/office/powerpoint/2010/main" val="20620832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28</a:t>
            </a:fld>
            <a:endParaRPr lang="en-GB"/>
          </a:p>
        </p:txBody>
      </p:sp>
    </p:spTree>
    <p:extLst>
      <p:ext uri="{BB962C8B-B14F-4D97-AF65-F5344CB8AC3E}">
        <p14:creationId xmlns:p14="http://schemas.microsoft.com/office/powerpoint/2010/main" val="42217471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30</a:t>
            </a:fld>
            <a:endParaRPr lang="en-GB"/>
          </a:p>
        </p:txBody>
      </p:sp>
    </p:spTree>
    <p:extLst>
      <p:ext uri="{BB962C8B-B14F-4D97-AF65-F5344CB8AC3E}">
        <p14:creationId xmlns:p14="http://schemas.microsoft.com/office/powerpoint/2010/main" val="1277121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31</a:t>
            </a:fld>
            <a:endParaRPr lang="en-GB"/>
          </a:p>
        </p:txBody>
      </p:sp>
    </p:spTree>
    <p:extLst>
      <p:ext uri="{BB962C8B-B14F-4D97-AF65-F5344CB8AC3E}">
        <p14:creationId xmlns:p14="http://schemas.microsoft.com/office/powerpoint/2010/main" val="4085690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9A0A48-EDB1-4AFE-B1B7-10CE2A416496}" type="slidenum">
              <a:rPr lang="en-GB" smtClean="0"/>
              <a:t>3</a:t>
            </a:fld>
            <a:endParaRPr lang="en-GB"/>
          </a:p>
        </p:txBody>
      </p:sp>
    </p:spTree>
    <p:extLst>
      <p:ext uri="{BB962C8B-B14F-4D97-AF65-F5344CB8AC3E}">
        <p14:creationId xmlns:p14="http://schemas.microsoft.com/office/powerpoint/2010/main" val="20585517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32</a:t>
            </a:fld>
            <a:endParaRPr lang="en-GB"/>
          </a:p>
        </p:txBody>
      </p:sp>
    </p:spTree>
    <p:extLst>
      <p:ext uri="{BB962C8B-B14F-4D97-AF65-F5344CB8AC3E}">
        <p14:creationId xmlns:p14="http://schemas.microsoft.com/office/powerpoint/2010/main" val="25005934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33</a:t>
            </a:fld>
            <a:endParaRPr lang="en-GB"/>
          </a:p>
        </p:txBody>
      </p:sp>
    </p:spTree>
    <p:extLst>
      <p:ext uri="{BB962C8B-B14F-4D97-AF65-F5344CB8AC3E}">
        <p14:creationId xmlns:p14="http://schemas.microsoft.com/office/powerpoint/2010/main" val="39922697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34</a:t>
            </a:fld>
            <a:endParaRPr lang="en-GB"/>
          </a:p>
        </p:txBody>
      </p:sp>
    </p:spTree>
    <p:extLst>
      <p:ext uri="{BB962C8B-B14F-4D97-AF65-F5344CB8AC3E}">
        <p14:creationId xmlns:p14="http://schemas.microsoft.com/office/powerpoint/2010/main" val="10106524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35</a:t>
            </a:fld>
            <a:endParaRPr lang="en-GB"/>
          </a:p>
        </p:txBody>
      </p:sp>
    </p:spTree>
    <p:extLst>
      <p:ext uri="{BB962C8B-B14F-4D97-AF65-F5344CB8AC3E}">
        <p14:creationId xmlns:p14="http://schemas.microsoft.com/office/powerpoint/2010/main" val="19351203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36</a:t>
            </a:fld>
            <a:endParaRPr lang="en-GB"/>
          </a:p>
        </p:txBody>
      </p:sp>
    </p:spTree>
    <p:extLst>
      <p:ext uri="{BB962C8B-B14F-4D97-AF65-F5344CB8AC3E}">
        <p14:creationId xmlns:p14="http://schemas.microsoft.com/office/powerpoint/2010/main" val="11509687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37</a:t>
            </a:fld>
            <a:endParaRPr lang="en-GB"/>
          </a:p>
        </p:txBody>
      </p:sp>
    </p:spTree>
    <p:extLst>
      <p:ext uri="{BB962C8B-B14F-4D97-AF65-F5344CB8AC3E}">
        <p14:creationId xmlns:p14="http://schemas.microsoft.com/office/powerpoint/2010/main" val="36107963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38</a:t>
            </a:fld>
            <a:endParaRPr lang="en-GB"/>
          </a:p>
        </p:txBody>
      </p:sp>
    </p:spTree>
    <p:extLst>
      <p:ext uri="{BB962C8B-B14F-4D97-AF65-F5344CB8AC3E}">
        <p14:creationId xmlns:p14="http://schemas.microsoft.com/office/powerpoint/2010/main" val="39453004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39</a:t>
            </a:fld>
            <a:endParaRPr lang="en-GB"/>
          </a:p>
        </p:txBody>
      </p:sp>
    </p:spTree>
    <p:extLst>
      <p:ext uri="{BB962C8B-B14F-4D97-AF65-F5344CB8AC3E}">
        <p14:creationId xmlns:p14="http://schemas.microsoft.com/office/powerpoint/2010/main" val="23339302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40</a:t>
            </a:fld>
            <a:endParaRPr lang="en-GB"/>
          </a:p>
        </p:txBody>
      </p:sp>
    </p:spTree>
    <p:extLst>
      <p:ext uri="{BB962C8B-B14F-4D97-AF65-F5344CB8AC3E}">
        <p14:creationId xmlns:p14="http://schemas.microsoft.com/office/powerpoint/2010/main" val="39388968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41</a:t>
            </a:fld>
            <a:endParaRPr lang="en-GB"/>
          </a:p>
        </p:txBody>
      </p:sp>
    </p:spTree>
    <p:extLst>
      <p:ext uri="{BB962C8B-B14F-4D97-AF65-F5344CB8AC3E}">
        <p14:creationId xmlns:p14="http://schemas.microsoft.com/office/powerpoint/2010/main" val="926213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4</a:t>
            </a:fld>
            <a:endParaRPr lang="en-GB"/>
          </a:p>
        </p:txBody>
      </p:sp>
    </p:spTree>
    <p:extLst>
      <p:ext uri="{BB962C8B-B14F-4D97-AF65-F5344CB8AC3E}">
        <p14:creationId xmlns:p14="http://schemas.microsoft.com/office/powerpoint/2010/main" val="2809301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42</a:t>
            </a:fld>
            <a:endParaRPr lang="en-GB"/>
          </a:p>
        </p:txBody>
      </p:sp>
    </p:spTree>
    <p:extLst>
      <p:ext uri="{BB962C8B-B14F-4D97-AF65-F5344CB8AC3E}">
        <p14:creationId xmlns:p14="http://schemas.microsoft.com/office/powerpoint/2010/main" val="17092265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43</a:t>
            </a:fld>
            <a:endParaRPr lang="en-GB"/>
          </a:p>
        </p:txBody>
      </p:sp>
    </p:spTree>
    <p:extLst>
      <p:ext uri="{BB962C8B-B14F-4D97-AF65-F5344CB8AC3E}">
        <p14:creationId xmlns:p14="http://schemas.microsoft.com/office/powerpoint/2010/main" val="18722655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44</a:t>
            </a:fld>
            <a:endParaRPr lang="en-GB"/>
          </a:p>
        </p:txBody>
      </p:sp>
    </p:spTree>
    <p:extLst>
      <p:ext uri="{BB962C8B-B14F-4D97-AF65-F5344CB8AC3E}">
        <p14:creationId xmlns:p14="http://schemas.microsoft.com/office/powerpoint/2010/main" val="8264639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45</a:t>
            </a:fld>
            <a:endParaRPr lang="en-GB"/>
          </a:p>
        </p:txBody>
      </p:sp>
    </p:spTree>
    <p:extLst>
      <p:ext uri="{BB962C8B-B14F-4D97-AF65-F5344CB8AC3E}">
        <p14:creationId xmlns:p14="http://schemas.microsoft.com/office/powerpoint/2010/main" val="22601216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46</a:t>
            </a:fld>
            <a:endParaRPr lang="en-GB"/>
          </a:p>
        </p:txBody>
      </p:sp>
    </p:spTree>
    <p:extLst>
      <p:ext uri="{BB962C8B-B14F-4D97-AF65-F5344CB8AC3E}">
        <p14:creationId xmlns:p14="http://schemas.microsoft.com/office/powerpoint/2010/main" val="36788826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47</a:t>
            </a:fld>
            <a:endParaRPr lang="en-GB"/>
          </a:p>
        </p:txBody>
      </p:sp>
    </p:spTree>
    <p:extLst>
      <p:ext uri="{BB962C8B-B14F-4D97-AF65-F5344CB8AC3E}">
        <p14:creationId xmlns:p14="http://schemas.microsoft.com/office/powerpoint/2010/main" val="1121429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48</a:t>
            </a:fld>
            <a:endParaRPr lang="en-GB"/>
          </a:p>
        </p:txBody>
      </p:sp>
    </p:spTree>
    <p:extLst>
      <p:ext uri="{BB962C8B-B14F-4D97-AF65-F5344CB8AC3E}">
        <p14:creationId xmlns:p14="http://schemas.microsoft.com/office/powerpoint/2010/main" val="34640490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49</a:t>
            </a:fld>
            <a:endParaRPr lang="en-GB"/>
          </a:p>
        </p:txBody>
      </p:sp>
    </p:spTree>
    <p:extLst>
      <p:ext uri="{BB962C8B-B14F-4D97-AF65-F5344CB8AC3E}">
        <p14:creationId xmlns:p14="http://schemas.microsoft.com/office/powerpoint/2010/main" val="5432047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50</a:t>
            </a:fld>
            <a:endParaRPr lang="en-GB"/>
          </a:p>
        </p:txBody>
      </p:sp>
    </p:spTree>
    <p:extLst>
      <p:ext uri="{BB962C8B-B14F-4D97-AF65-F5344CB8AC3E}">
        <p14:creationId xmlns:p14="http://schemas.microsoft.com/office/powerpoint/2010/main" val="40046860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51</a:t>
            </a:fld>
            <a:endParaRPr lang="en-GB"/>
          </a:p>
        </p:txBody>
      </p:sp>
    </p:spTree>
    <p:extLst>
      <p:ext uri="{BB962C8B-B14F-4D97-AF65-F5344CB8AC3E}">
        <p14:creationId xmlns:p14="http://schemas.microsoft.com/office/powerpoint/2010/main" val="578573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5</a:t>
            </a:fld>
            <a:endParaRPr lang="en-GB"/>
          </a:p>
        </p:txBody>
      </p:sp>
    </p:spTree>
    <p:extLst>
      <p:ext uri="{BB962C8B-B14F-4D97-AF65-F5344CB8AC3E}">
        <p14:creationId xmlns:p14="http://schemas.microsoft.com/office/powerpoint/2010/main" val="30737961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52</a:t>
            </a:fld>
            <a:endParaRPr lang="en-GB"/>
          </a:p>
        </p:txBody>
      </p:sp>
    </p:spTree>
    <p:extLst>
      <p:ext uri="{BB962C8B-B14F-4D97-AF65-F5344CB8AC3E}">
        <p14:creationId xmlns:p14="http://schemas.microsoft.com/office/powerpoint/2010/main" val="28570749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53</a:t>
            </a:fld>
            <a:endParaRPr lang="en-GB"/>
          </a:p>
        </p:txBody>
      </p:sp>
    </p:spTree>
    <p:extLst>
      <p:ext uri="{BB962C8B-B14F-4D97-AF65-F5344CB8AC3E}">
        <p14:creationId xmlns:p14="http://schemas.microsoft.com/office/powerpoint/2010/main" val="25233933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54</a:t>
            </a:fld>
            <a:endParaRPr lang="en-GB"/>
          </a:p>
        </p:txBody>
      </p:sp>
    </p:spTree>
    <p:extLst>
      <p:ext uri="{BB962C8B-B14F-4D97-AF65-F5344CB8AC3E}">
        <p14:creationId xmlns:p14="http://schemas.microsoft.com/office/powerpoint/2010/main" val="42491752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55</a:t>
            </a:fld>
            <a:endParaRPr lang="en-GB"/>
          </a:p>
        </p:txBody>
      </p:sp>
    </p:spTree>
    <p:extLst>
      <p:ext uri="{BB962C8B-B14F-4D97-AF65-F5344CB8AC3E}">
        <p14:creationId xmlns:p14="http://schemas.microsoft.com/office/powerpoint/2010/main" val="40978978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56</a:t>
            </a:fld>
            <a:endParaRPr lang="en-GB"/>
          </a:p>
        </p:txBody>
      </p:sp>
    </p:spTree>
    <p:extLst>
      <p:ext uri="{BB962C8B-B14F-4D97-AF65-F5344CB8AC3E}">
        <p14:creationId xmlns:p14="http://schemas.microsoft.com/office/powerpoint/2010/main" val="3350984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6</a:t>
            </a:fld>
            <a:endParaRPr lang="en-GB"/>
          </a:p>
        </p:txBody>
      </p:sp>
    </p:spTree>
    <p:extLst>
      <p:ext uri="{BB962C8B-B14F-4D97-AF65-F5344CB8AC3E}">
        <p14:creationId xmlns:p14="http://schemas.microsoft.com/office/powerpoint/2010/main" val="3729757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7</a:t>
            </a:fld>
            <a:endParaRPr lang="en-GB"/>
          </a:p>
        </p:txBody>
      </p:sp>
    </p:spTree>
    <p:extLst>
      <p:ext uri="{BB962C8B-B14F-4D97-AF65-F5344CB8AC3E}">
        <p14:creationId xmlns:p14="http://schemas.microsoft.com/office/powerpoint/2010/main" val="134174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8</a:t>
            </a:fld>
            <a:endParaRPr lang="en-GB"/>
          </a:p>
        </p:txBody>
      </p:sp>
    </p:spTree>
    <p:extLst>
      <p:ext uri="{BB962C8B-B14F-4D97-AF65-F5344CB8AC3E}">
        <p14:creationId xmlns:p14="http://schemas.microsoft.com/office/powerpoint/2010/main" val="810492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10"/>
          </p:nvPr>
        </p:nvSpPr>
        <p:spPr/>
        <p:txBody>
          <a:bodyPr/>
          <a:lstStyle/>
          <a:p>
            <a:fld id="{539A0A48-EDB1-4AFE-B1B7-10CE2A416496}" type="slidenum">
              <a:rPr lang="en-GB" smtClean="0"/>
              <a:t>9</a:t>
            </a:fld>
            <a:endParaRPr lang="en-GB"/>
          </a:p>
        </p:txBody>
      </p:sp>
    </p:spTree>
    <p:extLst>
      <p:ext uri="{BB962C8B-B14F-4D97-AF65-F5344CB8AC3E}">
        <p14:creationId xmlns:p14="http://schemas.microsoft.com/office/powerpoint/2010/main" val="21005978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Corporate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FE320B-1CC9-40BB-A9E8-B6BA839FEBDE}" type="datetime1">
              <a:rPr lang="en-GB" smtClean="0"/>
              <a:t>25/03/2024</a:t>
            </a:fld>
            <a:endParaRPr lang="en-GB"/>
          </a:p>
        </p:txBody>
      </p:sp>
      <p:sp>
        <p:nvSpPr>
          <p:cNvPr id="3" name="Footer Placeholder 2"/>
          <p:cNvSpPr>
            <a:spLocks noGrp="1"/>
          </p:cNvSpPr>
          <p:nvPr>
            <p:ph type="ftr" sz="quarter" idx="11"/>
          </p:nvPr>
        </p:nvSpPr>
        <p:spPr/>
        <p:txBody>
          <a:bodyPr/>
          <a:lstStyle/>
          <a:p>
            <a:r>
              <a:rPr lang="en-GB"/>
              <a:t>Aerts, Simon: Semantic implications of the perfectum merger in Latin</a:t>
            </a:r>
          </a:p>
        </p:txBody>
      </p:sp>
      <p:sp>
        <p:nvSpPr>
          <p:cNvPr id="4" name="Slide Number Placeholder 3"/>
          <p:cNvSpPr>
            <a:spLocks noGrp="1"/>
          </p:cNvSpPr>
          <p:nvPr>
            <p:ph type="sldNum" sz="quarter" idx="12"/>
          </p:nvPr>
        </p:nvSpPr>
        <p:spPr/>
        <p:txBody>
          <a:bodyPr/>
          <a:lstStyle/>
          <a:p>
            <a:endParaRPr lang="en-GB"/>
          </a:p>
        </p:txBody>
      </p:sp>
      <p:pic>
        <p:nvPicPr>
          <p:cNvPr id="6" name="Logo Large 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7865" y="4551739"/>
            <a:ext cx="9568695" cy="8316916"/>
          </a:xfrm>
          <a:prstGeom prst="rect">
            <a:avLst/>
          </a:prstGeom>
        </p:spPr>
      </p:pic>
    </p:spTree>
    <p:extLst>
      <p:ext uri="{BB962C8B-B14F-4D97-AF65-F5344CB8AC3E}">
        <p14:creationId xmlns:p14="http://schemas.microsoft.com/office/powerpoint/2010/main" val="1091436526"/>
      </p:ext>
    </p:extLst>
  </p:cSld>
  <p:clrMapOvr>
    <a:masterClrMapping/>
  </p:clrMapOvr>
  <p:extLst>
    <p:ext uri="{DCECCB84-F9BA-43D5-87BE-67443E8EF086}">
      <p15:sldGuideLst xmlns:p15="http://schemas.microsoft.com/office/powerpoint/2012/main">
        <p15:guide id="1" orient="horz" pos="6123" userDrawn="1">
          <p15:clr>
            <a:srgbClr val="FBAE40"/>
          </p15:clr>
        </p15:guide>
        <p15:guide id="2" pos="1088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p:cNvSpPr/>
          <p:nvPr userDrawn="1"/>
        </p:nvSpPr>
        <p:spPr>
          <a:xfrm>
            <a:off x="1822608" y="2776876"/>
            <a:ext cx="32737270" cy="12965931"/>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102" noProof="0"/>
          </a:p>
        </p:txBody>
      </p:sp>
      <p:sp>
        <p:nvSpPr>
          <p:cNvPr id="2" name="Title 1"/>
          <p:cNvSpPr>
            <a:spLocks noGrp="1"/>
          </p:cNvSpPr>
          <p:nvPr>
            <p:ph type="ctrTitle" hasCustomPrompt="1"/>
          </p:nvPr>
        </p:nvSpPr>
        <p:spPr bwMode="white">
          <a:xfrm>
            <a:off x="2573401" y="3474564"/>
            <a:ext cx="14781754" cy="11499759"/>
          </a:xfrm>
        </p:spPr>
        <p:txBody>
          <a:bodyPr anchor="t" anchorCtr="0">
            <a:noAutofit/>
          </a:bodyPr>
          <a:lstStyle>
            <a:lvl1pPr algn="l">
              <a:lnSpc>
                <a:spcPts val="6976"/>
              </a:lnSpc>
              <a:defRPr sz="4983" u="none" cap="none" baseline="0">
                <a:solidFill>
                  <a:schemeClr val="bg1"/>
                </a:solidFill>
                <a:uFill>
                  <a:solidFill>
                    <a:schemeClr val="bg1"/>
                  </a:solidFill>
                </a:uFill>
                <a:latin typeface="+mn-lt"/>
              </a:defRPr>
            </a:lvl1pPr>
          </a:lstStyle>
          <a:p>
            <a:r>
              <a:rPr lang="en-GB" noProof="0" dirty="0"/>
              <a:t>Click to add presenters </a:t>
            </a:r>
            <a:r>
              <a:rPr lang="en-GB" noProof="0"/>
              <a:t>contact data</a:t>
            </a:r>
            <a:endParaRPr lang="en-GB" noProof="0" dirty="0"/>
          </a:p>
        </p:txBody>
      </p:sp>
      <p:sp>
        <p:nvSpPr>
          <p:cNvPr id="8" name="Titles positoning box" hidden="1"/>
          <p:cNvSpPr/>
          <p:nvPr userDrawn="1"/>
        </p:nvSpPr>
        <p:spPr>
          <a:xfrm>
            <a:off x="2733911" y="3645098"/>
            <a:ext cx="29922289" cy="1195850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102"/>
          </a:p>
        </p:txBody>
      </p:sp>
      <p:sp>
        <p:nvSpPr>
          <p:cNvPr id="11" name="Tijdelijke aanduiding voor tekst 4"/>
          <p:cNvSpPr>
            <a:spLocks noGrp="1"/>
          </p:cNvSpPr>
          <p:nvPr>
            <p:ph type="body" sz="quarter" idx="10" hasCustomPrompt="1"/>
          </p:nvPr>
        </p:nvSpPr>
        <p:spPr bwMode="white">
          <a:xfrm>
            <a:off x="18369560" y="6170839"/>
            <a:ext cx="14466028" cy="4270500"/>
          </a:xfrm>
        </p:spPr>
        <p:txBody>
          <a:bodyPr>
            <a:normAutofit/>
          </a:bodyPr>
          <a:lstStyle>
            <a:lvl1pPr>
              <a:lnSpc>
                <a:spcPts val="6976"/>
              </a:lnSpc>
              <a:defRPr sz="4783">
                <a:solidFill>
                  <a:schemeClr val="bg1"/>
                </a:solidFill>
              </a:defRPr>
            </a:lvl1pPr>
          </a:lstStyle>
          <a:p>
            <a:pPr lvl="0"/>
            <a:r>
              <a:rPr lang="en-GB" noProof="0" dirty="0"/>
              <a:t>Click to add social media names</a:t>
            </a:r>
            <a:endParaRPr lang="nl-NL" dirty="0"/>
          </a:p>
        </p:txBody>
      </p:sp>
      <p:pic>
        <p:nvPicPr>
          <p:cNvPr id="16" name="Afbeelding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5655" y="0"/>
            <a:ext cx="6480008" cy="2776876"/>
          </a:xfrm>
          <a:prstGeom prst="rect">
            <a:avLst/>
          </a:prstGeom>
        </p:spPr>
      </p:pic>
    </p:spTree>
    <p:extLst>
      <p:ext uri="{BB962C8B-B14F-4D97-AF65-F5344CB8AC3E}">
        <p14:creationId xmlns:p14="http://schemas.microsoft.com/office/powerpoint/2010/main" val="310378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sp>
        <p:nvSpPr>
          <p:cNvPr id="7" name="Rectangle 6"/>
          <p:cNvSpPr/>
          <p:nvPr userDrawn="1"/>
        </p:nvSpPr>
        <p:spPr>
          <a:xfrm>
            <a:off x="1822608" y="2776876"/>
            <a:ext cx="32737270" cy="12965931"/>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102"/>
          </a:p>
        </p:txBody>
      </p:sp>
      <p:sp>
        <p:nvSpPr>
          <p:cNvPr id="2" name="Title 1"/>
          <p:cNvSpPr>
            <a:spLocks noGrp="1"/>
          </p:cNvSpPr>
          <p:nvPr>
            <p:ph type="ctrTitle"/>
          </p:nvPr>
        </p:nvSpPr>
        <p:spPr bwMode="white">
          <a:xfrm>
            <a:off x="2573403" y="4556373"/>
            <a:ext cx="30263861" cy="8842306"/>
          </a:xfrm>
        </p:spPr>
        <p:txBody>
          <a:bodyPr anchor="b">
            <a:noAutofit/>
          </a:bodyPr>
          <a:lstStyle>
            <a:lvl1pPr algn="l">
              <a:lnSpc>
                <a:spcPts val="21923"/>
              </a:lnSpc>
              <a:defRPr sz="19930" u="sng" baseline="0">
                <a:solidFill>
                  <a:schemeClr val="bg1"/>
                </a:solidFill>
                <a:uFill>
                  <a:solidFill>
                    <a:schemeClr val="bg1"/>
                  </a:solidFill>
                </a:uFill>
              </a:defRPr>
            </a:lvl1pPr>
          </a:lstStyle>
          <a:p>
            <a:r>
              <a:rPr lang="nl-NL" noProof="0"/>
              <a:t>Klik om stijl te bewerken</a:t>
            </a:r>
            <a:endParaRPr lang="en-GB" noProof="0" dirty="0"/>
          </a:p>
        </p:txBody>
      </p:sp>
      <p:sp>
        <p:nvSpPr>
          <p:cNvPr id="3" name="Subtitle 2"/>
          <p:cNvSpPr>
            <a:spLocks noGrp="1"/>
          </p:cNvSpPr>
          <p:nvPr>
            <p:ph type="subTitle" idx="1" hasCustomPrompt="1"/>
          </p:nvPr>
        </p:nvSpPr>
        <p:spPr bwMode="white">
          <a:xfrm>
            <a:off x="2558137" y="13702437"/>
            <a:ext cx="30279127" cy="1162413"/>
          </a:xfrm>
        </p:spPr>
        <p:txBody>
          <a:bodyPr>
            <a:normAutofit/>
          </a:bodyPr>
          <a:lstStyle>
            <a:lvl1pPr marL="0" indent="0" algn="l">
              <a:lnSpc>
                <a:spcPts val="7175"/>
              </a:lnSpc>
              <a:buNone/>
              <a:defRPr sz="5979">
                <a:solidFill>
                  <a:schemeClr val="accent1"/>
                </a:solidFill>
              </a:defRPr>
            </a:lvl1pPr>
            <a:lvl2pPr marL="1295817" indent="0" algn="ctr">
              <a:buNone/>
              <a:defRPr sz="5668"/>
            </a:lvl2pPr>
            <a:lvl3pPr marL="2591633" indent="0" algn="ctr">
              <a:buNone/>
              <a:defRPr sz="5102"/>
            </a:lvl3pPr>
            <a:lvl4pPr marL="3887450" indent="0" algn="ctr">
              <a:buNone/>
              <a:defRPr sz="4534"/>
            </a:lvl4pPr>
            <a:lvl5pPr marL="5183267" indent="0" algn="ctr">
              <a:buNone/>
              <a:defRPr sz="4534"/>
            </a:lvl5pPr>
            <a:lvl6pPr marL="6479086" indent="0" algn="ctr">
              <a:buNone/>
              <a:defRPr sz="4534"/>
            </a:lvl6pPr>
            <a:lvl7pPr marL="7774902" indent="0" algn="ctr">
              <a:buNone/>
              <a:defRPr sz="4534"/>
            </a:lvl7pPr>
            <a:lvl8pPr marL="9070719" indent="0" algn="ctr">
              <a:buNone/>
              <a:defRPr sz="4534"/>
            </a:lvl8pPr>
            <a:lvl9pPr marL="10366536" indent="0" algn="ctr">
              <a:buNone/>
              <a:defRPr sz="4534"/>
            </a:lvl9pPr>
          </a:lstStyle>
          <a:p>
            <a:r>
              <a:rPr lang="en-GB" noProof="0" dirty="0"/>
              <a:t>Click to add subtitle / presenter / date [</a:t>
            </a:r>
            <a:r>
              <a:rPr lang="en-GB" noProof="0" dirty="0" err="1"/>
              <a:t>dd</a:t>
            </a:r>
            <a:r>
              <a:rPr lang="en-GB" noProof="0" dirty="0"/>
              <a:t>-mm-</a:t>
            </a:r>
            <a:r>
              <a:rPr lang="en-GB" noProof="0" dirty="0" err="1"/>
              <a:t>yyyy</a:t>
            </a:r>
            <a:r>
              <a:rPr lang="en-GB" noProof="0" dirty="0"/>
              <a:t>]</a:t>
            </a:r>
          </a:p>
        </p:txBody>
      </p:sp>
      <p:sp>
        <p:nvSpPr>
          <p:cNvPr id="8" name="Titles positoning box" hidden="1"/>
          <p:cNvSpPr/>
          <p:nvPr userDrawn="1"/>
        </p:nvSpPr>
        <p:spPr>
          <a:xfrm>
            <a:off x="2733911" y="12772195"/>
            <a:ext cx="29922289" cy="114806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102"/>
          </a:p>
        </p:txBody>
      </p:sp>
      <p:sp>
        <p:nvSpPr>
          <p:cNvPr id="12" name="Picture Placeholder 11"/>
          <p:cNvSpPr>
            <a:spLocks noGrp="1"/>
          </p:cNvSpPr>
          <p:nvPr>
            <p:ph type="pic" sz="quarter" idx="11" hasCustomPrompt="1"/>
          </p:nvPr>
        </p:nvSpPr>
        <p:spPr>
          <a:xfrm>
            <a:off x="6379119" y="16675608"/>
            <a:ext cx="4556511" cy="1851251"/>
          </a:xfrm>
        </p:spPr>
        <p:txBody>
          <a:bodyPr/>
          <a:lstStyle>
            <a:lvl1pPr>
              <a:defRPr sz="3189">
                <a:solidFill>
                  <a:schemeClr val="bg1">
                    <a:lumMod val="50000"/>
                  </a:schemeClr>
                </a:solidFill>
              </a:defRPr>
            </a:lvl1pPr>
          </a:lstStyle>
          <a:p>
            <a:r>
              <a:rPr lang="en-GB" noProof="0"/>
              <a:t>Partner Logo 1</a:t>
            </a:r>
          </a:p>
        </p:txBody>
      </p:sp>
      <p:sp>
        <p:nvSpPr>
          <p:cNvPr id="13" name="Picture Placeholder 11"/>
          <p:cNvSpPr>
            <a:spLocks noGrp="1"/>
          </p:cNvSpPr>
          <p:nvPr>
            <p:ph type="pic" sz="quarter" idx="12" hasCustomPrompt="1"/>
          </p:nvPr>
        </p:nvSpPr>
        <p:spPr>
          <a:xfrm>
            <a:off x="11387694" y="16675608"/>
            <a:ext cx="4556511" cy="1851251"/>
          </a:xfrm>
        </p:spPr>
        <p:txBody>
          <a:bodyPr/>
          <a:lstStyle>
            <a:lvl1pPr>
              <a:defRPr sz="3189">
                <a:solidFill>
                  <a:schemeClr val="bg1">
                    <a:lumMod val="50000"/>
                  </a:schemeClr>
                </a:solidFill>
              </a:defRPr>
            </a:lvl1pPr>
          </a:lstStyle>
          <a:p>
            <a:r>
              <a:rPr lang="en-GB" noProof="0"/>
              <a:t>Partner Logo 2</a:t>
            </a:r>
          </a:p>
        </p:txBody>
      </p:sp>
      <p:sp>
        <p:nvSpPr>
          <p:cNvPr id="14" name="Picture Placeholder 11"/>
          <p:cNvSpPr>
            <a:spLocks noGrp="1"/>
          </p:cNvSpPr>
          <p:nvPr>
            <p:ph type="pic" sz="quarter" idx="13" hasCustomPrompt="1"/>
          </p:nvPr>
        </p:nvSpPr>
        <p:spPr>
          <a:xfrm>
            <a:off x="16403446" y="16675608"/>
            <a:ext cx="4628268" cy="1851251"/>
          </a:xfrm>
        </p:spPr>
        <p:txBody>
          <a:bodyPr/>
          <a:lstStyle>
            <a:lvl1pPr>
              <a:defRPr sz="3189">
                <a:solidFill>
                  <a:schemeClr val="bg1">
                    <a:lumMod val="50000"/>
                  </a:schemeClr>
                </a:solidFill>
              </a:defRPr>
            </a:lvl1pPr>
          </a:lstStyle>
          <a:p>
            <a:r>
              <a:rPr lang="en-GB" noProof="0"/>
              <a:t>Partner Logo 3</a:t>
            </a:r>
          </a:p>
        </p:txBody>
      </p:sp>
      <p:sp>
        <p:nvSpPr>
          <p:cNvPr id="15" name="Picture Placeholder 11"/>
          <p:cNvSpPr>
            <a:spLocks noGrp="1"/>
          </p:cNvSpPr>
          <p:nvPr>
            <p:ph type="pic" sz="quarter" idx="14" hasCustomPrompt="1"/>
          </p:nvPr>
        </p:nvSpPr>
        <p:spPr>
          <a:xfrm>
            <a:off x="21419195" y="16675608"/>
            <a:ext cx="4628268" cy="1851251"/>
          </a:xfrm>
        </p:spPr>
        <p:txBody>
          <a:bodyPr/>
          <a:lstStyle>
            <a:lvl1pPr>
              <a:defRPr sz="3189">
                <a:solidFill>
                  <a:schemeClr val="bg1">
                    <a:lumMod val="50000"/>
                  </a:schemeClr>
                </a:solidFill>
              </a:defRPr>
            </a:lvl1pPr>
          </a:lstStyle>
          <a:p>
            <a:r>
              <a:rPr lang="en-GB" noProof="0"/>
              <a:t>Partner Logo 4</a:t>
            </a:r>
          </a:p>
        </p:txBody>
      </p:sp>
      <p:sp>
        <p:nvSpPr>
          <p:cNvPr id="16" name="Oranisation Placeholder"/>
          <p:cNvSpPr>
            <a:spLocks noGrp="1"/>
          </p:cNvSpPr>
          <p:nvPr>
            <p:ph type="body" sz="quarter" idx="15" hasCustomPrompt="1"/>
          </p:nvPr>
        </p:nvSpPr>
        <p:spPr bwMode="white">
          <a:xfrm>
            <a:off x="17102925" y="787316"/>
            <a:ext cx="16532603" cy="1076309"/>
          </a:xfrm>
        </p:spPr>
        <p:txBody>
          <a:bodyPr anchor="b" anchorCtr="0">
            <a:normAutofit/>
          </a:bodyPr>
          <a:lstStyle>
            <a:lvl1pPr>
              <a:lnSpc>
                <a:spcPts val="3388"/>
              </a:lnSpc>
              <a:defRPr sz="2790" b="1" i="0" u="sng" cap="all" baseline="0">
                <a:solidFill>
                  <a:srgbClr val="1E64C8"/>
                </a:solidFill>
                <a:uFill>
                  <a:solidFill>
                    <a:schemeClr val="bg1"/>
                  </a:solidFill>
                </a:uFill>
              </a:defRPr>
            </a:lvl1pPr>
            <a:lvl2pPr marL="0" indent="0">
              <a:lnSpc>
                <a:spcPts val="3388"/>
              </a:lnSpc>
              <a:buNone/>
              <a:defRPr sz="2790" cap="all" baseline="0">
                <a:solidFill>
                  <a:srgbClr val="1E64C8"/>
                </a:solidFill>
              </a:defRPr>
            </a:lvl2pPr>
          </a:lstStyle>
          <a:p>
            <a:pPr lvl="0"/>
            <a:r>
              <a:rPr lang="en-GB" noProof="0" dirty="0"/>
              <a:t>Click to edit organisation styles</a:t>
            </a:r>
          </a:p>
          <a:p>
            <a:pPr lvl="1"/>
            <a:r>
              <a:rPr lang="en-GB" noProof="0" dirty="0"/>
              <a:t>Second level</a:t>
            </a:r>
          </a:p>
        </p:txBody>
      </p:sp>
      <p:pic>
        <p:nvPicPr>
          <p:cNvPr id="23" name="Afbeelding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5655" y="0"/>
            <a:ext cx="6480008" cy="2776876"/>
          </a:xfrm>
          <a:prstGeom prst="rect">
            <a:avLst/>
          </a:prstGeom>
        </p:spPr>
      </p:pic>
    </p:spTree>
    <p:extLst>
      <p:ext uri="{BB962C8B-B14F-4D97-AF65-F5344CB8AC3E}">
        <p14:creationId xmlns:p14="http://schemas.microsoft.com/office/powerpoint/2010/main" val="941814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7" name="Rectangle 6"/>
          <p:cNvSpPr/>
          <p:nvPr userDrawn="1"/>
        </p:nvSpPr>
        <p:spPr>
          <a:xfrm>
            <a:off x="1822608" y="0"/>
            <a:ext cx="32737270" cy="15742807"/>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102"/>
          </a:p>
        </p:txBody>
      </p:sp>
      <p:sp>
        <p:nvSpPr>
          <p:cNvPr id="2" name="Title 1"/>
          <p:cNvSpPr>
            <a:spLocks noGrp="1"/>
          </p:cNvSpPr>
          <p:nvPr>
            <p:ph type="ctrTitle" hasCustomPrompt="1"/>
          </p:nvPr>
        </p:nvSpPr>
        <p:spPr bwMode="white">
          <a:xfrm>
            <a:off x="2573403" y="6470050"/>
            <a:ext cx="30263861" cy="8842306"/>
          </a:xfrm>
        </p:spPr>
        <p:txBody>
          <a:bodyPr anchor="b">
            <a:noAutofit/>
          </a:bodyPr>
          <a:lstStyle>
            <a:lvl1pPr algn="l">
              <a:lnSpc>
                <a:spcPts val="21923"/>
              </a:lnSpc>
              <a:defRPr sz="19930" u="sng" baseline="0">
                <a:solidFill>
                  <a:schemeClr val="bg1"/>
                </a:solidFill>
                <a:uFill>
                  <a:solidFill>
                    <a:schemeClr val="bg1"/>
                  </a:solidFill>
                </a:uFill>
              </a:defRPr>
            </a:lvl1pPr>
          </a:lstStyle>
          <a:p>
            <a:r>
              <a:rPr lang="en-GB" noProof="0" dirty="0"/>
              <a:t>Click to add chapter title</a:t>
            </a:r>
          </a:p>
        </p:txBody>
      </p:sp>
      <p:sp>
        <p:nvSpPr>
          <p:cNvPr id="8" name="Titles positoning box" hidden="1"/>
          <p:cNvSpPr/>
          <p:nvPr userDrawn="1"/>
        </p:nvSpPr>
        <p:spPr>
          <a:xfrm>
            <a:off x="2733911" y="14637797"/>
            <a:ext cx="29922289" cy="114806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102"/>
          </a:p>
        </p:txBody>
      </p:sp>
      <p:sp>
        <p:nvSpPr>
          <p:cNvPr id="16" name="Slide Number Placeholder 5"/>
          <p:cNvSpPr>
            <a:spLocks noGrp="1"/>
          </p:cNvSpPr>
          <p:nvPr>
            <p:ph type="sldNum" sz="quarter" idx="4"/>
          </p:nvPr>
        </p:nvSpPr>
        <p:spPr>
          <a:xfrm>
            <a:off x="31075410" y="17836238"/>
            <a:ext cx="1837513" cy="1035028"/>
          </a:xfrm>
          <a:prstGeom prst="rect">
            <a:avLst/>
          </a:prstGeom>
        </p:spPr>
        <p:txBody>
          <a:bodyPr vert="horz" lIns="91440" tIns="45720" rIns="91440" bIns="45720" rtlCol="0" anchor="ctr"/>
          <a:lstStyle>
            <a:lvl1pPr algn="r">
              <a:defRPr sz="3402">
                <a:solidFill>
                  <a:srgbClr val="1E64C8"/>
                </a:solidFill>
              </a:defRPr>
            </a:lvl1pPr>
          </a:lstStyle>
          <a:p>
            <a:endParaRPr lang="en-GB" noProof="0"/>
          </a:p>
        </p:txBody>
      </p:sp>
    </p:spTree>
    <p:extLst>
      <p:ext uri="{BB962C8B-B14F-4D97-AF65-F5344CB8AC3E}">
        <p14:creationId xmlns:p14="http://schemas.microsoft.com/office/powerpoint/2010/main" val="1294732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stijl te bewerken</a:t>
            </a:r>
            <a:endParaRPr lang="en-GB" noProof="0" dirty="0"/>
          </a:p>
        </p:txBody>
      </p:sp>
      <p:sp>
        <p:nvSpPr>
          <p:cNvPr id="3" name="Content Placeholder 2"/>
          <p:cNvSpPr>
            <a:spLocks noGrp="1"/>
          </p:cNvSpPr>
          <p:nvPr>
            <p:ph idx="1"/>
          </p:nvPr>
        </p:nvSpPr>
        <p:spPr>
          <a:xfrm>
            <a:off x="1665989" y="2380563"/>
            <a:ext cx="31292781" cy="13346227"/>
          </a:xfrm>
        </p:spPr>
        <p:txBody>
          <a:bodyPr/>
          <a:lstStyle>
            <a:lvl1pPr marL="1069045" indent="-896850" defTabSz="911200">
              <a:lnSpc>
                <a:spcPct val="120000"/>
              </a:lnSpc>
              <a:buFont typeface="Arial" panose="020B0604020202020204" pitchFamily="34" charset="0"/>
              <a:buChar char="̶"/>
              <a:defRPr/>
            </a:lvl1pPr>
            <a:lvl2pPr marL="2331810" indent="-896850">
              <a:lnSpc>
                <a:spcPct val="120000"/>
              </a:lnSpc>
              <a:defRPr/>
            </a:lvl2pPr>
            <a:lvl3pPr marL="3501302" indent="-896850" defTabSz="911200">
              <a:lnSpc>
                <a:spcPct val="120000"/>
              </a:lnSpc>
              <a:defRPr/>
            </a:lvl3pPr>
            <a:lvl4pPr marL="4642096" indent="-1097744" defTabSz="911200">
              <a:lnSpc>
                <a:spcPct val="120000"/>
              </a:lnSpc>
              <a:defRPr/>
            </a:lvl4pPr>
            <a:lvl5pPr marL="5904860" indent="-882500" defTabSz="911200">
              <a:lnSpc>
                <a:spcPct val="120000"/>
              </a:lnSpc>
              <a:buFont typeface="Arial" panose="020B0604020202020204" pitchFamily="34" charset="0"/>
              <a:buChar char="̶"/>
              <a:defRPr/>
            </a:lvl5p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GB" noProof="0" dirty="0"/>
          </a:p>
        </p:txBody>
      </p:sp>
      <p:sp>
        <p:nvSpPr>
          <p:cNvPr id="4" name="Date Placeholder 3"/>
          <p:cNvSpPr>
            <a:spLocks noGrp="1"/>
          </p:cNvSpPr>
          <p:nvPr>
            <p:ph type="dt" sz="half" idx="10"/>
          </p:nvPr>
        </p:nvSpPr>
        <p:spPr/>
        <p:txBody>
          <a:bodyPr/>
          <a:lstStyle/>
          <a:p>
            <a:fld id="{A912AC5A-26E7-4329-9E11-B6A30B420DA6}" type="datetime1">
              <a:rPr lang="en-GB" noProof="0" smtClean="0"/>
              <a:t>25/03/2024</a:t>
            </a:fld>
            <a:endParaRPr lang="en-GB" noProof="0"/>
          </a:p>
        </p:txBody>
      </p:sp>
      <p:sp>
        <p:nvSpPr>
          <p:cNvPr id="5" name="Footer Placeholder 4"/>
          <p:cNvSpPr>
            <a:spLocks noGrp="1"/>
          </p:cNvSpPr>
          <p:nvPr>
            <p:ph type="ftr" sz="quarter" idx="11"/>
          </p:nvPr>
        </p:nvSpPr>
        <p:spPr/>
        <p:txBody>
          <a:bodyPr/>
          <a:lstStyle/>
          <a:p>
            <a:r>
              <a:rPr lang="en-GB" noProof="0"/>
              <a:t>Aerts, Simon: Semantic implications of the perfectum merger in Latin</a:t>
            </a:r>
          </a:p>
        </p:txBody>
      </p:sp>
      <p:sp>
        <p:nvSpPr>
          <p:cNvPr id="6" name="Slide Number Placeholder 5"/>
          <p:cNvSpPr>
            <a:spLocks noGrp="1"/>
          </p:cNvSpPr>
          <p:nvPr>
            <p:ph type="sldNum" sz="quarter" idx="12"/>
          </p:nvPr>
        </p:nvSpPr>
        <p:spPr/>
        <p:txBody>
          <a:bodyPr/>
          <a:lstStyle/>
          <a:p>
            <a:endParaRPr lang="en-GB" noProof="0"/>
          </a:p>
        </p:txBody>
      </p:sp>
    </p:spTree>
    <p:extLst>
      <p:ext uri="{BB962C8B-B14F-4D97-AF65-F5344CB8AC3E}">
        <p14:creationId xmlns:p14="http://schemas.microsoft.com/office/powerpoint/2010/main" val="3081577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stijl te bewerken</a:t>
            </a:r>
            <a:endParaRPr lang="en-GB" noProof="0" dirty="0"/>
          </a:p>
        </p:txBody>
      </p:sp>
      <p:sp>
        <p:nvSpPr>
          <p:cNvPr id="4" name="Date Placeholder 3"/>
          <p:cNvSpPr>
            <a:spLocks noGrp="1"/>
          </p:cNvSpPr>
          <p:nvPr>
            <p:ph type="dt" sz="half" idx="10"/>
          </p:nvPr>
        </p:nvSpPr>
        <p:spPr/>
        <p:txBody>
          <a:bodyPr/>
          <a:lstStyle/>
          <a:p>
            <a:fld id="{9D1DAD91-9065-4A69-8F51-D82B200F666E}" type="datetime1">
              <a:rPr lang="en-GB" noProof="0" smtClean="0"/>
              <a:t>25/03/2024</a:t>
            </a:fld>
            <a:endParaRPr lang="en-GB" noProof="0"/>
          </a:p>
        </p:txBody>
      </p:sp>
      <p:sp>
        <p:nvSpPr>
          <p:cNvPr id="5" name="Footer Placeholder 4"/>
          <p:cNvSpPr>
            <a:spLocks noGrp="1"/>
          </p:cNvSpPr>
          <p:nvPr>
            <p:ph type="ftr" sz="quarter" idx="11"/>
          </p:nvPr>
        </p:nvSpPr>
        <p:spPr/>
        <p:txBody>
          <a:bodyPr/>
          <a:lstStyle/>
          <a:p>
            <a:r>
              <a:rPr lang="en-GB" noProof="0"/>
              <a:t>Aerts, Simon: Semantic implications of the perfectum merger in Latin</a:t>
            </a:r>
          </a:p>
        </p:txBody>
      </p:sp>
      <p:sp>
        <p:nvSpPr>
          <p:cNvPr id="8" name="Picture Placeholder 7"/>
          <p:cNvSpPr>
            <a:spLocks noGrp="1"/>
          </p:cNvSpPr>
          <p:nvPr>
            <p:ph type="pic" sz="quarter" idx="13" hasCustomPrompt="1"/>
          </p:nvPr>
        </p:nvSpPr>
        <p:spPr>
          <a:xfrm>
            <a:off x="20140415" y="2734458"/>
            <a:ext cx="12557316" cy="12951580"/>
          </a:xfrm>
        </p:spPr>
        <p:txBody>
          <a:bodyPr/>
          <a:lstStyle>
            <a:lvl1pPr>
              <a:defRPr>
                <a:solidFill>
                  <a:schemeClr val="bg1">
                    <a:lumMod val="50000"/>
                  </a:schemeClr>
                </a:solidFill>
              </a:defRPr>
            </a:lvl1pPr>
          </a:lstStyle>
          <a:p>
            <a:r>
              <a:rPr lang="en-GB" noProof="0"/>
              <a:t>Photo</a:t>
            </a:r>
          </a:p>
        </p:txBody>
      </p:sp>
      <p:sp>
        <p:nvSpPr>
          <p:cNvPr id="9" name="Slide Number Placeholder 5"/>
          <p:cNvSpPr>
            <a:spLocks noGrp="1"/>
          </p:cNvSpPr>
          <p:nvPr>
            <p:ph type="sldNum" sz="quarter" idx="4"/>
          </p:nvPr>
        </p:nvSpPr>
        <p:spPr>
          <a:xfrm>
            <a:off x="31075410" y="17836238"/>
            <a:ext cx="1837513" cy="1035028"/>
          </a:xfrm>
          <a:prstGeom prst="rect">
            <a:avLst/>
          </a:prstGeom>
        </p:spPr>
        <p:txBody>
          <a:bodyPr vert="horz" lIns="91440" tIns="45720" rIns="91440" bIns="45720" rtlCol="0" anchor="ctr"/>
          <a:lstStyle>
            <a:lvl1pPr algn="r">
              <a:defRPr sz="3402">
                <a:solidFill>
                  <a:srgbClr val="1E64C8"/>
                </a:solidFill>
              </a:defRPr>
            </a:lvl1pPr>
          </a:lstStyle>
          <a:p>
            <a:endParaRPr lang="en-GB" noProof="0"/>
          </a:p>
        </p:txBody>
      </p:sp>
      <p:sp>
        <p:nvSpPr>
          <p:cNvPr id="12" name="Content Placeholder 2"/>
          <p:cNvSpPr>
            <a:spLocks noGrp="1"/>
          </p:cNvSpPr>
          <p:nvPr>
            <p:ph idx="1"/>
          </p:nvPr>
        </p:nvSpPr>
        <p:spPr>
          <a:xfrm>
            <a:off x="1665991" y="2380563"/>
            <a:ext cx="16826802" cy="13346227"/>
          </a:xfrm>
        </p:spPr>
        <p:txBody>
          <a:bodyPr/>
          <a:lstStyle>
            <a:lvl1pPr defTabSz="911200">
              <a:lnSpc>
                <a:spcPct val="120000"/>
              </a:lnSpc>
              <a:defRPr/>
            </a:lvl1pPr>
            <a:lvl2pPr>
              <a:lnSpc>
                <a:spcPct val="120000"/>
              </a:lnSpc>
              <a:defRPr/>
            </a:lvl2pPr>
            <a:lvl3pPr defTabSz="911200">
              <a:lnSpc>
                <a:spcPct val="120000"/>
              </a:lnSpc>
              <a:defRPr/>
            </a:lvl3pPr>
            <a:lvl4pPr defTabSz="911200">
              <a:lnSpc>
                <a:spcPct val="120000"/>
              </a:lnSpc>
              <a:defRPr/>
            </a:lvl4pPr>
            <a:lvl5pPr defTabSz="911200">
              <a:lnSpc>
                <a:spcPct val="120000"/>
              </a:lnSpc>
              <a:defRPr/>
            </a:lvl5p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GB" noProof="0" dirty="0"/>
          </a:p>
        </p:txBody>
      </p:sp>
    </p:spTree>
    <p:extLst>
      <p:ext uri="{BB962C8B-B14F-4D97-AF65-F5344CB8AC3E}">
        <p14:creationId xmlns:p14="http://schemas.microsoft.com/office/powerpoint/2010/main" val="1314887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stijl te bewerken</a:t>
            </a:r>
            <a:endParaRPr lang="en-GB" noProof="0" dirty="0"/>
          </a:p>
        </p:txBody>
      </p:sp>
      <p:sp>
        <p:nvSpPr>
          <p:cNvPr id="3" name="Date Placeholder 2"/>
          <p:cNvSpPr>
            <a:spLocks noGrp="1"/>
          </p:cNvSpPr>
          <p:nvPr>
            <p:ph type="dt" sz="half" idx="10"/>
          </p:nvPr>
        </p:nvSpPr>
        <p:spPr/>
        <p:txBody>
          <a:bodyPr/>
          <a:lstStyle/>
          <a:p>
            <a:fld id="{C8859F67-9A52-44C0-A5A7-E9A84FF9D925}" type="datetime1">
              <a:rPr lang="en-GB" noProof="0" smtClean="0"/>
              <a:t>25/03/2024</a:t>
            </a:fld>
            <a:endParaRPr lang="en-GB" noProof="0"/>
          </a:p>
        </p:txBody>
      </p:sp>
      <p:sp>
        <p:nvSpPr>
          <p:cNvPr id="4" name="Footer Placeholder 3"/>
          <p:cNvSpPr>
            <a:spLocks noGrp="1"/>
          </p:cNvSpPr>
          <p:nvPr>
            <p:ph type="ftr" sz="quarter" idx="11"/>
          </p:nvPr>
        </p:nvSpPr>
        <p:spPr/>
        <p:txBody>
          <a:bodyPr/>
          <a:lstStyle/>
          <a:p>
            <a:r>
              <a:rPr lang="en-GB" noProof="0"/>
              <a:t>Aerts, Simon: Semantic implications of the perfectum merger in Latin</a:t>
            </a:r>
          </a:p>
        </p:txBody>
      </p:sp>
      <p:sp>
        <p:nvSpPr>
          <p:cNvPr id="5" name="Slide Number Placeholder 4"/>
          <p:cNvSpPr>
            <a:spLocks noGrp="1"/>
          </p:cNvSpPr>
          <p:nvPr>
            <p:ph type="sldNum" sz="quarter" idx="12"/>
          </p:nvPr>
        </p:nvSpPr>
        <p:spPr/>
        <p:txBody>
          <a:bodyPr/>
          <a:lstStyle/>
          <a:p>
            <a:endParaRPr lang="en-GB" noProof="0"/>
          </a:p>
        </p:txBody>
      </p:sp>
      <p:sp>
        <p:nvSpPr>
          <p:cNvPr id="7" name="Picture Placeholder 6"/>
          <p:cNvSpPr>
            <a:spLocks noGrp="1"/>
          </p:cNvSpPr>
          <p:nvPr>
            <p:ph type="pic" sz="quarter" idx="13" hasCustomPrompt="1"/>
          </p:nvPr>
        </p:nvSpPr>
        <p:spPr>
          <a:xfrm>
            <a:off x="1897625" y="2733824"/>
            <a:ext cx="30855119" cy="12958755"/>
          </a:xfrm>
        </p:spPr>
        <p:txBody>
          <a:bodyPr/>
          <a:lstStyle>
            <a:lvl1pPr>
              <a:defRPr>
                <a:solidFill>
                  <a:schemeClr val="bg1">
                    <a:lumMod val="50000"/>
                  </a:schemeClr>
                </a:solidFill>
              </a:defRPr>
            </a:lvl1pPr>
          </a:lstStyle>
          <a:p>
            <a:r>
              <a:rPr lang="en-GB" noProof="0"/>
              <a:t>Photo</a:t>
            </a:r>
          </a:p>
        </p:txBody>
      </p:sp>
    </p:spTree>
    <p:extLst>
      <p:ext uri="{BB962C8B-B14F-4D97-AF65-F5344CB8AC3E}">
        <p14:creationId xmlns:p14="http://schemas.microsoft.com/office/powerpoint/2010/main" val="374516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Only">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F43601-C3D7-4689-8C5B-C4BABC865626}" type="datetime1">
              <a:rPr lang="en-GB" smtClean="0"/>
              <a:t>25/03/2024</a:t>
            </a:fld>
            <a:endParaRPr lang="en-GB"/>
          </a:p>
        </p:txBody>
      </p:sp>
      <p:sp>
        <p:nvSpPr>
          <p:cNvPr id="3" name="Footer Placeholder 2"/>
          <p:cNvSpPr>
            <a:spLocks noGrp="1"/>
          </p:cNvSpPr>
          <p:nvPr>
            <p:ph type="ftr" sz="quarter" idx="11"/>
          </p:nvPr>
        </p:nvSpPr>
        <p:spPr/>
        <p:txBody>
          <a:bodyPr/>
          <a:lstStyle/>
          <a:p>
            <a:r>
              <a:rPr lang="en-GB"/>
              <a:t>Aerts, Simon: Semantic implications of the perfectum merger in Latin</a:t>
            </a:r>
          </a:p>
        </p:txBody>
      </p:sp>
      <p:sp>
        <p:nvSpPr>
          <p:cNvPr id="7" name="Covering Background"/>
          <p:cNvSpPr/>
          <p:nvPr userDrawn="1"/>
        </p:nvSpPr>
        <p:spPr>
          <a:xfrm>
            <a:off x="-2" y="0"/>
            <a:ext cx="34557732" cy="194405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102"/>
          </a:p>
        </p:txBody>
      </p:sp>
      <p:sp>
        <p:nvSpPr>
          <p:cNvPr id="6" name="Picture Placeholder 5"/>
          <p:cNvSpPr>
            <a:spLocks noGrp="1"/>
          </p:cNvSpPr>
          <p:nvPr>
            <p:ph type="pic" sz="quarter" idx="12" hasCustomPrompt="1"/>
          </p:nvPr>
        </p:nvSpPr>
        <p:spPr>
          <a:xfrm>
            <a:off x="-2" y="0"/>
            <a:ext cx="34557732" cy="19440525"/>
          </a:xfrm>
        </p:spPr>
        <p:txBody>
          <a:bodyPr/>
          <a:lstStyle>
            <a:lvl1pPr>
              <a:defRPr>
                <a:solidFill>
                  <a:schemeClr val="bg1">
                    <a:lumMod val="50000"/>
                  </a:schemeClr>
                </a:solidFill>
              </a:defRPr>
            </a:lvl1pPr>
          </a:lstStyle>
          <a:p>
            <a:r>
              <a:rPr lang="en-GB" noProof="0"/>
              <a:t>Photo</a:t>
            </a:r>
          </a:p>
        </p:txBody>
      </p:sp>
    </p:spTree>
    <p:extLst>
      <p:ext uri="{BB962C8B-B14F-4D97-AF65-F5344CB8AC3E}">
        <p14:creationId xmlns:p14="http://schemas.microsoft.com/office/powerpoint/2010/main" val="2949418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ue textbox over pictur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1822608" y="0"/>
            <a:ext cx="32737270" cy="15785859"/>
          </a:xfrm>
        </p:spPr>
        <p:txBody>
          <a:bodyPr/>
          <a:lstStyle>
            <a:lvl1pPr marL="170850" indent="0">
              <a:buNone/>
              <a:defRPr>
                <a:solidFill>
                  <a:schemeClr val="bg1">
                    <a:lumMod val="50000"/>
                  </a:schemeClr>
                </a:solidFill>
              </a:defRPr>
            </a:lvl1pPr>
          </a:lstStyle>
          <a:p>
            <a:r>
              <a:rPr lang="nl-BE" noProof="0"/>
              <a:t>Picture</a:t>
            </a:r>
          </a:p>
        </p:txBody>
      </p:sp>
      <p:sp>
        <p:nvSpPr>
          <p:cNvPr id="2" name="Date Placeholder 1"/>
          <p:cNvSpPr>
            <a:spLocks noGrp="1"/>
          </p:cNvSpPr>
          <p:nvPr>
            <p:ph type="dt" sz="half" idx="10"/>
          </p:nvPr>
        </p:nvSpPr>
        <p:spPr/>
        <p:txBody>
          <a:bodyPr/>
          <a:lstStyle/>
          <a:p>
            <a:fld id="{CA304AF6-484B-4C39-8DC4-A0123EA5A472}" type="datetime1">
              <a:rPr lang="en-GB" noProof="0" smtClean="0"/>
              <a:t>25/03/2024</a:t>
            </a:fld>
            <a:endParaRPr lang="nl-NL" noProof="0"/>
          </a:p>
        </p:txBody>
      </p:sp>
      <p:sp>
        <p:nvSpPr>
          <p:cNvPr id="3" name="Footer Placeholder 2"/>
          <p:cNvSpPr>
            <a:spLocks noGrp="1"/>
          </p:cNvSpPr>
          <p:nvPr>
            <p:ph type="ftr" sz="quarter" idx="11"/>
          </p:nvPr>
        </p:nvSpPr>
        <p:spPr/>
        <p:txBody>
          <a:bodyPr/>
          <a:lstStyle/>
          <a:p>
            <a:r>
              <a:rPr lang="en-GB" noProof="0"/>
              <a:t>Aerts, Simon: Semantic implications of the perfectum merger in Latin</a:t>
            </a:r>
            <a:endParaRPr lang="nl-NL" noProof="0"/>
          </a:p>
        </p:txBody>
      </p:sp>
      <p:sp>
        <p:nvSpPr>
          <p:cNvPr id="8" name="Tijdelijke aanduiding voor tekst 7">
            <a:extLst>
              <a:ext uri="{FF2B5EF4-FFF2-40B4-BE49-F238E27FC236}">
                <a16:creationId xmlns:a16="http://schemas.microsoft.com/office/drawing/2014/main" id="{0301F6D1-3E66-4198-8305-F0FF1745CC94}"/>
              </a:ext>
            </a:extLst>
          </p:cNvPr>
          <p:cNvSpPr>
            <a:spLocks noGrp="1"/>
          </p:cNvSpPr>
          <p:nvPr>
            <p:ph type="body" sz="quarter" idx="13" hasCustomPrompt="1"/>
          </p:nvPr>
        </p:nvSpPr>
        <p:spPr>
          <a:xfrm>
            <a:off x="1822605" y="5365556"/>
            <a:ext cx="13482970" cy="10425843"/>
          </a:xfrm>
          <a:solidFill>
            <a:srgbClr val="1E64C8"/>
          </a:solidFill>
        </p:spPr>
        <p:txBody>
          <a:bodyPr anchor="b" anchorCtr="0">
            <a:noAutofit/>
          </a:bodyPr>
          <a:lstStyle>
            <a:lvl1pPr marL="170850" indent="0">
              <a:buNone/>
              <a:defRPr sz="19930" u="sng" cap="all" baseline="0">
                <a:solidFill>
                  <a:schemeClr val="bg1"/>
                </a:solidFill>
              </a:defRPr>
            </a:lvl1pPr>
            <a:lvl2pPr marL="1961610" indent="-1246572">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add  text</a:t>
            </a:r>
            <a:endParaRPr lang="en-GB" noProof="0" dirty="0"/>
          </a:p>
        </p:txBody>
      </p:sp>
    </p:spTree>
    <p:extLst>
      <p:ext uri="{BB962C8B-B14F-4D97-AF65-F5344CB8AC3E}">
        <p14:creationId xmlns:p14="http://schemas.microsoft.com/office/powerpoint/2010/main" val="291479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ight blue textbox over pictur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6AD30-96E8-448B-B97A-24B00ADE12C5}"/>
              </a:ext>
            </a:extLst>
          </p:cNvPr>
          <p:cNvSpPr/>
          <p:nvPr userDrawn="1"/>
        </p:nvSpPr>
        <p:spPr>
          <a:xfrm>
            <a:off x="1822608" y="0"/>
            <a:ext cx="32737270" cy="15742807"/>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102" noProof="0"/>
          </a:p>
        </p:txBody>
      </p:sp>
      <p:sp>
        <p:nvSpPr>
          <p:cNvPr id="6" name="Picture Placeholder 5"/>
          <p:cNvSpPr>
            <a:spLocks noGrp="1"/>
          </p:cNvSpPr>
          <p:nvPr>
            <p:ph type="pic" sz="quarter" idx="12" hasCustomPrompt="1"/>
          </p:nvPr>
        </p:nvSpPr>
        <p:spPr>
          <a:xfrm>
            <a:off x="1822608" y="0"/>
            <a:ext cx="32737270" cy="15785859"/>
          </a:xfrm>
        </p:spPr>
        <p:txBody>
          <a:bodyPr/>
          <a:lstStyle>
            <a:lvl1pPr marL="170850" indent="0">
              <a:buNone/>
              <a:defRPr>
                <a:solidFill>
                  <a:schemeClr val="bg1">
                    <a:lumMod val="50000"/>
                  </a:schemeClr>
                </a:solidFill>
              </a:defRPr>
            </a:lvl1pPr>
          </a:lstStyle>
          <a:p>
            <a:r>
              <a:rPr lang="nl-BE" noProof="0"/>
              <a:t>Picture</a:t>
            </a:r>
          </a:p>
        </p:txBody>
      </p:sp>
      <p:sp>
        <p:nvSpPr>
          <p:cNvPr id="2" name="Date Placeholder 1"/>
          <p:cNvSpPr>
            <a:spLocks noGrp="1"/>
          </p:cNvSpPr>
          <p:nvPr>
            <p:ph type="dt" sz="half" idx="10"/>
          </p:nvPr>
        </p:nvSpPr>
        <p:spPr/>
        <p:txBody>
          <a:bodyPr/>
          <a:lstStyle/>
          <a:p>
            <a:fld id="{7F6ECD07-5386-4A79-BCE0-E3765189C14A}" type="datetime1">
              <a:rPr lang="en-GB" noProof="0" smtClean="0"/>
              <a:t>25/03/2024</a:t>
            </a:fld>
            <a:endParaRPr lang="nl-NL" noProof="0"/>
          </a:p>
        </p:txBody>
      </p:sp>
      <p:sp>
        <p:nvSpPr>
          <p:cNvPr id="3" name="Footer Placeholder 2"/>
          <p:cNvSpPr>
            <a:spLocks noGrp="1"/>
          </p:cNvSpPr>
          <p:nvPr>
            <p:ph type="ftr" sz="quarter" idx="11"/>
          </p:nvPr>
        </p:nvSpPr>
        <p:spPr/>
        <p:txBody>
          <a:bodyPr/>
          <a:lstStyle/>
          <a:p>
            <a:r>
              <a:rPr lang="en-GB" noProof="0"/>
              <a:t>Aerts, Simon: Semantic implications of the perfectum merger in Latin</a:t>
            </a:r>
            <a:endParaRPr lang="nl-NL" noProof="0"/>
          </a:p>
        </p:txBody>
      </p:sp>
      <p:sp>
        <p:nvSpPr>
          <p:cNvPr id="8" name="Tijdelijke aanduiding voor tekst 7">
            <a:extLst>
              <a:ext uri="{FF2B5EF4-FFF2-40B4-BE49-F238E27FC236}">
                <a16:creationId xmlns:a16="http://schemas.microsoft.com/office/drawing/2014/main" id="{0301F6D1-3E66-4198-8305-F0FF1745CC94}"/>
              </a:ext>
            </a:extLst>
          </p:cNvPr>
          <p:cNvSpPr>
            <a:spLocks noGrp="1"/>
          </p:cNvSpPr>
          <p:nvPr>
            <p:ph type="body" sz="quarter" idx="13" hasCustomPrompt="1"/>
          </p:nvPr>
        </p:nvSpPr>
        <p:spPr>
          <a:xfrm>
            <a:off x="1822603" y="2016289"/>
            <a:ext cx="15457333" cy="13769571"/>
          </a:xfrm>
          <a:solidFill>
            <a:srgbClr val="E9F0FA"/>
          </a:solidFill>
        </p:spPr>
        <p:txBody>
          <a:bodyPr>
            <a:normAutofit/>
          </a:bodyPr>
          <a:lstStyle>
            <a:lvl1pPr marL="170850" indent="0">
              <a:buNone/>
              <a:defRPr sz="10762" u="sng" cap="all" baseline="0">
                <a:solidFill>
                  <a:srgbClr val="1E64C8"/>
                </a:solidFill>
              </a:defRPr>
            </a:lvl1pPr>
            <a:lvl2pPr marL="1961610" indent="-1246572">
              <a:defRPr>
                <a:solidFill>
                  <a:srgbClr val="1E64C8"/>
                </a:solidFill>
              </a:defRPr>
            </a:lvl2pPr>
            <a:lvl3pPr>
              <a:defRPr>
                <a:solidFill>
                  <a:srgbClr val="1E64C8"/>
                </a:solidFill>
              </a:defRPr>
            </a:lvl3pPr>
            <a:lvl4pPr>
              <a:defRPr>
                <a:solidFill>
                  <a:srgbClr val="1E64C8"/>
                </a:solidFill>
              </a:defRPr>
            </a:lvl4pPr>
            <a:lvl5pPr>
              <a:defRPr>
                <a:solidFill>
                  <a:srgbClr val="1E64C8"/>
                </a:solidFill>
              </a:defRPr>
            </a:lvl5pPr>
          </a:lstStyle>
          <a:p>
            <a:pPr lvl="0"/>
            <a:r>
              <a:rPr lang="en-GB" noProof="0"/>
              <a:t>Click to add text</a:t>
            </a:r>
            <a:endParaRPr lang="en-GB" noProof="0" dirty="0"/>
          </a:p>
        </p:txBody>
      </p:sp>
    </p:spTree>
    <p:extLst>
      <p:ext uri="{BB962C8B-B14F-4D97-AF65-F5344CB8AC3E}">
        <p14:creationId xmlns:p14="http://schemas.microsoft.com/office/powerpoint/2010/main" val="2794850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54612" y="502282"/>
            <a:ext cx="31304155" cy="1721482"/>
          </a:xfrm>
          <a:prstGeom prst="rect">
            <a:avLst/>
          </a:prstGeom>
        </p:spPr>
        <p:txBody>
          <a:bodyPr vert="horz" lIns="91440" tIns="45720" rIns="91440" bIns="45720" rtlCol="0" anchor="t" anchorCtr="0">
            <a:noAutofit/>
          </a:bodyPr>
          <a:lstStyle/>
          <a:p>
            <a:r>
              <a:rPr lang="nl-NL" noProof="0"/>
              <a:t>Klik om stijl te bewerken</a:t>
            </a:r>
            <a:endParaRPr lang="en-GB" noProof="0" dirty="0"/>
          </a:p>
        </p:txBody>
      </p:sp>
      <p:sp>
        <p:nvSpPr>
          <p:cNvPr id="3" name="Text Placeholder 2"/>
          <p:cNvSpPr>
            <a:spLocks noGrp="1"/>
          </p:cNvSpPr>
          <p:nvPr>
            <p:ph type="body" idx="1"/>
          </p:nvPr>
        </p:nvSpPr>
        <p:spPr>
          <a:xfrm>
            <a:off x="1665989" y="2380563"/>
            <a:ext cx="31292781" cy="13346227"/>
          </a:xfrm>
          <a:prstGeom prst="rect">
            <a:avLst/>
          </a:prstGeom>
        </p:spPr>
        <p:txBody>
          <a:bodyPr vert="horz" lIns="91440" tIns="45720" rIns="91440" bIns="45720" rtlCol="0">
            <a:normAutofit/>
          </a:body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GB" noProof="0" dirty="0"/>
          </a:p>
        </p:txBody>
      </p:sp>
      <p:sp>
        <p:nvSpPr>
          <p:cNvPr id="4" name="Date Placeholder 3"/>
          <p:cNvSpPr>
            <a:spLocks noGrp="1"/>
          </p:cNvSpPr>
          <p:nvPr>
            <p:ph type="dt" sz="half" idx="2"/>
          </p:nvPr>
        </p:nvSpPr>
        <p:spPr>
          <a:xfrm>
            <a:off x="8117196" y="17836238"/>
            <a:ext cx="4580282" cy="1035028"/>
          </a:xfrm>
          <a:prstGeom prst="rect">
            <a:avLst/>
          </a:prstGeom>
        </p:spPr>
        <p:txBody>
          <a:bodyPr vert="horz" lIns="91440" tIns="45720" rIns="91440" bIns="45720" rtlCol="0" anchor="ctr"/>
          <a:lstStyle>
            <a:lvl1pPr algn="l">
              <a:defRPr sz="3402">
                <a:solidFill>
                  <a:schemeClr val="tx1">
                    <a:tint val="75000"/>
                  </a:schemeClr>
                </a:solidFill>
              </a:defRPr>
            </a:lvl1pPr>
          </a:lstStyle>
          <a:p>
            <a:fld id="{17FE5343-4FAB-49E0-9F5A-79E956D126C0}" type="datetime1">
              <a:rPr lang="en-GB" noProof="0" smtClean="0"/>
              <a:t>25/03/2024</a:t>
            </a:fld>
            <a:endParaRPr lang="en-GB" noProof="0"/>
          </a:p>
        </p:txBody>
      </p:sp>
      <p:sp>
        <p:nvSpPr>
          <p:cNvPr id="5" name="Footer Placeholder 4"/>
          <p:cNvSpPr>
            <a:spLocks noGrp="1"/>
          </p:cNvSpPr>
          <p:nvPr>
            <p:ph type="ftr" sz="quarter" idx="3"/>
          </p:nvPr>
        </p:nvSpPr>
        <p:spPr>
          <a:xfrm>
            <a:off x="13574332" y="17927361"/>
            <a:ext cx="16650530" cy="872870"/>
          </a:xfrm>
          <a:prstGeom prst="rect">
            <a:avLst/>
          </a:prstGeom>
        </p:spPr>
        <p:txBody>
          <a:bodyPr vert="horz" lIns="91440" tIns="45720" rIns="91440" bIns="45720" rtlCol="0" anchor="ctr"/>
          <a:lstStyle>
            <a:lvl1pPr algn="ctr">
              <a:defRPr sz="3402">
                <a:solidFill>
                  <a:schemeClr val="tx1">
                    <a:tint val="75000"/>
                  </a:schemeClr>
                </a:solidFill>
              </a:defRPr>
            </a:lvl1pPr>
          </a:lstStyle>
          <a:p>
            <a:r>
              <a:rPr lang="en-GB" noProof="0"/>
              <a:t>Aerts, Simon: Semantic implications of the perfectum merger in Latin</a:t>
            </a:r>
          </a:p>
        </p:txBody>
      </p:sp>
      <p:sp>
        <p:nvSpPr>
          <p:cNvPr id="6" name="Slide Number Placeholder 5"/>
          <p:cNvSpPr>
            <a:spLocks noGrp="1"/>
          </p:cNvSpPr>
          <p:nvPr>
            <p:ph type="sldNum" sz="quarter" idx="4"/>
          </p:nvPr>
        </p:nvSpPr>
        <p:spPr>
          <a:xfrm>
            <a:off x="31075410" y="17836238"/>
            <a:ext cx="1837513" cy="1035028"/>
          </a:xfrm>
          <a:prstGeom prst="rect">
            <a:avLst/>
          </a:prstGeom>
        </p:spPr>
        <p:txBody>
          <a:bodyPr vert="horz" lIns="91440" tIns="45720" rIns="91440" bIns="45720" rtlCol="0" anchor="ctr"/>
          <a:lstStyle>
            <a:lvl1pPr algn="r">
              <a:defRPr sz="3402">
                <a:solidFill>
                  <a:srgbClr val="1E64C8"/>
                </a:solidFill>
              </a:defRPr>
            </a:lvl1pPr>
          </a:lstStyle>
          <a:p>
            <a:endParaRPr lang="en-GB"/>
          </a:p>
        </p:txBody>
      </p:sp>
      <p:sp>
        <p:nvSpPr>
          <p:cNvPr id="7" name="Title positioning box" hidden="1"/>
          <p:cNvSpPr/>
          <p:nvPr userDrawn="1"/>
        </p:nvSpPr>
        <p:spPr>
          <a:xfrm>
            <a:off x="1848247" y="731890"/>
            <a:ext cx="30855119" cy="92411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102"/>
          </a:p>
        </p:txBody>
      </p:sp>
      <p:sp>
        <p:nvSpPr>
          <p:cNvPr id="8" name="Text positoning box" hidden="1"/>
          <p:cNvSpPr/>
          <p:nvPr userDrawn="1"/>
        </p:nvSpPr>
        <p:spPr>
          <a:xfrm>
            <a:off x="1848248" y="3157172"/>
            <a:ext cx="16403442" cy="1255693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102"/>
          </a:p>
        </p:txBody>
      </p:sp>
      <p:sp>
        <p:nvSpPr>
          <p:cNvPr id="9" name="Logo positioning box" hidden="1"/>
          <p:cNvSpPr/>
          <p:nvPr userDrawn="1"/>
        </p:nvSpPr>
        <p:spPr>
          <a:xfrm flipV="1">
            <a:off x="1851310" y="15703830"/>
            <a:ext cx="30852059" cy="28230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102"/>
          </a:p>
        </p:txBody>
      </p:sp>
      <p:sp>
        <p:nvSpPr>
          <p:cNvPr id="12" name="Text positoning box" hidden="1"/>
          <p:cNvSpPr/>
          <p:nvPr userDrawn="1"/>
        </p:nvSpPr>
        <p:spPr>
          <a:xfrm>
            <a:off x="18282066" y="3157172"/>
            <a:ext cx="1822605" cy="1255693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102"/>
          </a:p>
        </p:txBody>
      </p:sp>
      <p:sp>
        <p:nvSpPr>
          <p:cNvPr id="13" name="Text positoning box" hidden="1"/>
          <p:cNvSpPr/>
          <p:nvPr userDrawn="1"/>
        </p:nvSpPr>
        <p:spPr>
          <a:xfrm>
            <a:off x="20130314" y="2703448"/>
            <a:ext cx="12573053" cy="1301065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102"/>
          </a:p>
        </p:txBody>
      </p:sp>
      <p:pic>
        <p:nvPicPr>
          <p:cNvPr id="10" name="Logo EN"/>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11305" y="15764293"/>
            <a:ext cx="4599565" cy="3681019"/>
          </a:xfrm>
          <a:prstGeom prst="rect">
            <a:avLst/>
          </a:prstGeom>
        </p:spPr>
      </p:pic>
    </p:spTree>
    <p:extLst>
      <p:ext uri="{BB962C8B-B14F-4D97-AF65-F5344CB8AC3E}">
        <p14:creationId xmlns:p14="http://schemas.microsoft.com/office/powerpoint/2010/main" val="3770589907"/>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73" r:id="rId3"/>
    <p:sldLayoutId id="2147483662" r:id="rId4"/>
    <p:sldLayoutId id="2147483674" r:id="rId5"/>
    <p:sldLayoutId id="2147483666" r:id="rId6"/>
    <p:sldLayoutId id="2147483675" r:id="rId7"/>
    <p:sldLayoutId id="2147483677" r:id="rId8"/>
    <p:sldLayoutId id="2147483678" r:id="rId9"/>
    <p:sldLayoutId id="2147483676" r:id="rId10"/>
  </p:sldLayoutIdLst>
  <p:hf sldNum="0" hdr="0" ftr="0" dt="0"/>
  <p:txStyles>
    <p:titleStyle>
      <a:lvl1pPr algn="l" defTabSz="2591633" rtl="0" eaLnBrk="1" latinLnBrk="0" hangingPunct="1">
        <a:lnSpc>
          <a:spcPct val="90000"/>
        </a:lnSpc>
        <a:spcBef>
          <a:spcPct val="0"/>
        </a:spcBef>
        <a:buNone/>
        <a:defRPr sz="10762" u="sng" kern="1200" cap="all" baseline="0">
          <a:solidFill>
            <a:srgbClr val="1E64C8"/>
          </a:solidFill>
          <a:uFill>
            <a:solidFill>
              <a:srgbClr val="1E64C8"/>
            </a:solidFill>
          </a:uFill>
          <a:latin typeface="+mj-lt"/>
          <a:ea typeface="+mj-ea"/>
          <a:cs typeface="+mj-cs"/>
        </a:defRPr>
      </a:lvl1pPr>
    </p:titleStyle>
    <p:bodyStyle>
      <a:lvl1pPr marL="0" indent="0" algn="l" defTabSz="2591633" rtl="0" eaLnBrk="1" latinLnBrk="0" hangingPunct="1">
        <a:lnSpc>
          <a:spcPct val="120000"/>
        </a:lnSpc>
        <a:spcBef>
          <a:spcPts val="0"/>
        </a:spcBef>
        <a:buFont typeface="Arial" panose="020B0604020202020204" pitchFamily="34" charset="0"/>
        <a:buNone/>
        <a:defRPr sz="9566" kern="1200">
          <a:solidFill>
            <a:schemeClr val="tx1"/>
          </a:solidFill>
          <a:latin typeface="+mn-lt"/>
          <a:ea typeface="+mn-ea"/>
          <a:cs typeface="+mn-cs"/>
        </a:defRPr>
      </a:lvl1pPr>
      <a:lvl2pPr marL="911200" indent="-717480" algn="l" defTabSz="911200" rtl="0" eaLnBrk="1" latinLnBrk="0" hangingPunct="1">
        <a:lnSpc>
          <a:spcPct val="120000"/>
        </a:lnSpc>
        <a:spcBef>
          <a:spcPts val="0"/>
        </a:spcBef>
        <a:buFont typeface="Arial" panose="020B0604020202020204" pitchFamily="34" charset="0"/>
        <a:buChar char="̶"/>
        <a:tabLst/>
        <a:defRPr sz="9566" kern="1200">
          <a:solidFill>
            <a:schemeClr val="tx1"/>
          </a:solidFill>
          <a:latin typeface="+mn-lt"/>
          <a:ea typeface="+mn-ea"/>
          <a:cs typeface="+mn-cs"/>
        </a:defRPr>
      </a:lvl2pPr>
      <a:lvl3pPr marL="1793925" indent="-914364" algn="l" defTabSz="2591633" rtl="0" eaLnBrk="1" latinLnBrk="0" hangingPunct="1">
        <a:lnSpc>
          <a:spcPct val="120000"/>
        </a:lnSpc>
        <a:spcBef>
          <a:spcPts val="0"/>
        </a:spcBef>
        <a:buFont typeface="Arial" panose="020B0604020202020204" pitchFamily="34" charset="0"/>
        <a:buChar char="‒"/>
        <a:defRPr sz="9566" kern="1200">
          <a:solidFill>
            <a:schemeClr val="tx1"/>
          </a:solidFill>
          <a:latin typeface="+mn-lt"/>
          <a:ea typeface="+mn-ea"/>
          <a:cs typeface="+mn-cs"/>
        </a:defRPr>
      </a:lvl3pPr>
      <a:lvl4pPr marL="2872810" indent="-1078887" algn="l" defTabSz="2591633" rtl="0" eaLnBrk="1" latinLnBrk="0" hangingPunct="1">
        <a:lnSpc>
          <a:spcPct val="120000"/>
        </a:lnSpc>
        <a:spcBef>
          <a:spcPts val="0"/>
        </a:spcBef>
        <a:buFont typeface="Arial" panose="020B0604020202020204" pitchFamily="34" charset="0"/>
        <a:buChar char="‒"/>
        <a:defRPr sz="9566" kern="1200">
          <a:solidFill>
            <a:schemeClr val="tx1"/>
          </a:solidFill>
          <a:latin typeface="+mn-lt"/>
          <a:ea typeface="+mn-ea"/>
          <a:cs typeface="+mn-cs"/>
        </a:defRPr>
      </a:lvl4pPr>
      <a:lvl5pPr marL="5182448" indent="-2309638" algn="l" defTabSz="2591633" rtl="0" eaLnBrk="1" latinLnBrk="0" hangingPunct="1">
        <a:lnSpc>
          <a:spcPct val="120000"/>
        </a:lnSpc>
        <a:spcBef>
          <a:spcPts val="0"/>
        </a:spcBef>
        <a:buFont typeface="Arial" panose="020B0604020202020204" pitchFamily="34" charset="0"/>
        <a:buNone/>
        <a:defRPr sz="9566" kern="1200">
          <a:solidFill>
            <a:schemeClr val="tx1"/>
          </a:solidFill>
          <a:latin typeface="+mn-lt"/>
          <a:ea typeface="+mn-ea"/>
          <a:cs typeface="+mn-cs"/>
        </a:defRPr>
      </a:lvl5pPr>
      <a:lvl6pPr marL="7126994" indent="-647908" algn="l" defTabSz="2591633" rtl="0" eaLnBrk="1" latinLnBrk="0" hangingPunct="1">
        <a:lnSpc>
          <a:spcPct val="90000"/>
        </a:lnSpc>
        <a:spcBef>
          <a:spcPts val="1417"/>
        </a:spcBef>
        <a:buFont typeface="Arial" panose="020B0604020202020204" pitchFamily="34" charset="0"/>
        <a:buChar char="•"/>
        <a:defRPr sz="5102" kern="1200">
          <a:solidFill>
            <a:schemeClr val="tx1"/>
          </a:solidFill>
          <a:latin typeface="+mn-lt"/>
          <a:ea typeface="+mn-ea"/>
          <a:cs typeface="+mn-cs"/>
        </a:defRPr>
      </a:lvl6pPr>
      <a:lvl7pPr marL="8422811" indent="-647908" algn="l" defTabSz="2591633" rtl="0" eaLnBrk="1" latinLnBrk="0" hangingPunct="1">
        <a:lnSpc>
          <a:spcPct val="90000"/>
        </a:lnSpc>
        <a:spcBef>
          <a:spcPts val="1417"/>
        </a:spcBef>
        <a:buFont typeface="Arial" panose="020B0604020202020204" pitchFamily="34" charset="0"/>
        <a:buChar char="•"/>
        <a:defRPr sz="5102" kern="1200">
          <a:solidFill>
            <a:schemeClr val="tx1"/>
          </a:solidFill>
          <a:latin typeface="+mn-lt"/>
          <a:ea typeface="+mn-ea"/>
          <a:cs typeface="+mn-cs"/>
        </a:defRPr>
      </a:lvl7pPr>
      <a:lvl8pPr marL="9718627" indent="-647908" algn="l" defTabSz="2591633" rtl="0" eaLnBrk="1" latinLnBrk="0" hangingPunct="1">
        <a:lnSpc>
          <a:spcPct val="90000"/>
        </a:lnSpc>
        <a:spcBef>
          <a:spcPts val="1417"/>
        </a:spcBef>
        <a:buFont typeface="Arial" panose="020B0604020202020204" pitchFamily="34" charset="0"/>
        <a:buChar char="•"/>
        <a:defRPr sz="5102" kern="1200">
          <a:solidFill>
            <a:schemeClr val="tx1"/>
          </a:solidFill>
          <a:latin typeface="+mn-lt"/>
          <a:ea typeface="+mn-ea"/>
          <a:cs typeface="+mn-cs"/>
        </a:defRPr>
      </a:lvl8pPr>
      <a:lvl9pPr marL="11014444" indent="-647908" algn="l" defTabSz="2591633" rtl="0" eaLnBrk="1" latinLnBrk="0" hangingPunct="1">
        <a:lnSpc>
          <a:spcPct val="90000"/>
        </a:lnSpc>
        <a:spcBef>
          <a:spcPts val="1417"/>
        </a:spcBef>
        <a:buFont typeface="Arial" panose="020B0604020202020204" pitchFamily="34" charset="0"/>
        <a:buChar char="•"/>
        <a:defRPr sz="5102" kern="1200">
          <a:solidFill>
            <a:schemeClr val="tx1"/>
          </a:solidFill>
          <a:latin typeface="+mn-lt"/>
          <a:ea typeface="+mn-ea"/>
          <a:cs typeface="+mn-cs"/>
        </a:defRPr>
      </a:lvl9pPr>
    </p:bodyStyle>
    <p:otherStyle>
      <a:defPPr>
        <a:defRPr lang="en-US"/>
      </a:defPPr>
      <a:lvl1pPr marL="0" algn="l" defTabSz="2591633" rtl="0" eaLnBrk="1" latinLnBrk="0" hangingPunct="1">
        <a:defRPr sz="5102" kern="1200">
          <a:solidFill>
            <a:schemeClr val="tx1"/>
          </a:solidFill>
          <a:latin typeface="+mn-lt"/>
          <a:ea typeface="+mn-ea"/>
          <a:cs typeface="+mn-cs"/>
        </a:defRPr>
      </a:lvl1pPr>
      <a:lvl2pPr marL="1295817" algn="l" defTabSz="2591633" rtl="0" eaLnBrk="1" latinLnBrk="0" hangingPunct="1">
        <a:defRPr sz="5102" kern="1200">
          <a:solidFill>
            <a:schemeClr val="tx1"/>
          </a:solidFill>
          <a:latin typeface="+mn-lt"/>
          <a:ea typeface="+mn-ea"/>
          <a:cs typeface="+mn-cs"/>
        </a:defRPr>
      </a:lvl2pPr>
      <a:lvl3pPr marL="2591633" algn="l" defTabSz="2591633" rtl="0" eaLnBrk="1" latinLnBrk="0" hangingPunct="1">
        <a:defRPr sz="5102" kern="1200">
          <a:solidFill>
            <a:schemeClr val="tx1"/>
          </a:solidFill>
          <a:latin typeface="+mn-lt"/>
          <a:ea typeface="+mn-ea"/>
          <a:cs typeface="+mn-cs"/>
        </a:defRPr>
      </a:lvl3pPr>
      <a:lvl4pPr marL="3887450" algn="l" defTabSz="2591633" rtl="0" eaLnBrk="1" latinLnBrk="0" hangingPunct="1">
        <a:defRPr sz="5102" kern="1200">
          <a:solidFill>
            <a:schemeClr val="tx1"/>
          </a:solidFill>
          <a:latin typeface="+mn-lt"/>
          <a:ea typeface="+mn-ea"/>
          <a:cs typeface="+mn-cs"/>
        </a:defRPr>
      </a:lvl4pPr>
      <a:lvl5pPr marL="5183267" algn="l" defTabSz="2591633" rtl="0" eaLnBrk="1" latinLnBrk="0" hangingPunct="1">
        <a:defRPr sz="5102" kern="1200">
          <a:solidFill>
            <a:schemeClr val="tx1"/>
          </a:solidFill>
          <a:latin typeface="+mn-lt"/>
          <a:ea typeface="+mn-ea"/>
          <a:cs typeface="+mn-cs"/>
        </a:defRPr>
      </a:lvl5pPr>
      <a:lvl6pPr marL="6479086" algn="l" defTabSz="2591633" rtl="0" eaLnBrk="1" latinLnBrk="0" hangingPunct="1">
        <a:defRPr sz="5102" kern="1200">
          <a:solidFill>
            <a:schemeClr val="tx1"/>
          </a:solidFill>
          <a:latin typeface="+mn-lt"/>
          <a:ea typeface="+mn-ea"/>
          <a:cs typeface="+mn-cs"/>
        </a:defRPr>
      </a:lvl6pPr>
      <a:lvl7pPr marL="7774902" algn="l" defTabSz="2591633" rtl="0" eaLnBrk="1" latinLnBrk="0" hangingPunct="1">
        <a:defRPr sz="5102" kern="1200">
          <a:solidFill>
            <a:schemeClr val="tx1"/>
          </a:solidFill>
          <a:latin typeface="+mn-lt"/>
          <a:ea typeface="+mn-ea"/>
          <a:cs typeface="+mn-cs"/>
        </a:defRPr>
      </a:lvl7pPr>
      <a:lvl8pPr marL="9070719" algn="l" defTabSz="2591633" rtl="0" eaLnBrk="1" latinLnBrk="0" hangingPunct="1">
        <a:defRPr sz="5102" kern="1200">
          <a:solidFill>
            <a:schemeClr val="tx1"/>
          </a:solidFill>
          <a:latin typeface="+mn-lt"/>
          <a:ea typeface="+mn-ea"/>
          <a:cs typeface="+mn-cs"/>
        </a:defRPr>
      </a:lvl8pPr>
      <a:lvl9pPr marL="10366536" algn="l" defTabSz="2591633" rtl="0" eaLnBrk="1" latinLnBrk="0" hangingPunct="1">
        <a:defRPr sz="5102"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123" userDrawn="1">
          <p15:clr>
            <a:srgbClr val="F26B43"/>
          </p15:clr>
        </p15:guide>
        <p15:guide id="2" pos="1088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s://pro.g-o.be/blog/Documents/3D_Grieks%20-%20Latijn.pdf" TargetMode="Externa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017/S0075435821000538"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www.dcg.ugent.be/professionalisering/latijn-anders-ander-latijn/"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s://www.skribis.be/nl/academisch/series/didactica-classica-gandensia/latijn-anders.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adobe.com/be_nl/acrobat/mobile/scanner-app.html"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hyperlink" Target="http://www.dcg.ugent.be/inspiratie" TargetMode="External"/><Relationship Id="rId5" Type="http://schemas.openxmlformats.org/officeDocument/2006/relationships/hyperlink" Target="mailto:grieks@ugent.be" TargetMode="External"/><Relationship Id="rId4" Type="http://schemas.openxmlformats.org/officeDocument/2006/relationships/hyperlink" Target="mailto:latijn@ugent.be"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mailto:latijn@ugent.be"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en.wikipedia.org/wiki/Columbus%27s_letter_on_the_first_voyage"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hyperlink" Target="https://www.hs-augsburg.de/~harsch/Chronologia/Lspost15/Columbus/col_epis.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onderwijsdoelen.be/modernisatie-so?onderwijsstructuur=SO_3DE_GRAAD"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onderwijsdoelen.be/modernisatie-so?onderwijsstructuur=SO_3DE_GRAAD"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hyperlink" Target="https://onderwijsdoelen.be/modernisatie-so?onderwijsstructuur=SO_3DE_GRAAD"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s://pro.katholiekonderwijs.vlaanderen/iii-lat-d"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pro.katholiekonderwijs.vlaanderen/iii-lat-d"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B">
            <a:extLst>
              <a:ext uri="{FF2B5EF4-FFF2-40B4-BE49-F238E27FC236}">
                <a16:creationId xmlns:a16="http://schemas.microsoft.com/office/drawing/2014/main" id="{8E7C6819-FE43-AD03-10E2-CED55B49182F}"/>
              </a:ext>
            </a:extLst>
          </p:cNvPr>
          <p:cNvSpPr/>
          <p:nvPr/>
        </p:nvSpPr>
        <p:spPr>
          <a:xfrm>
            <a:off x="0" y="19288125"/>
            <a:ext cx="606314"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162507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Leerplan-vertalingen: GO!</a:t>
            </a:r>
          </a:p>
        </p:txBody>
      </p:sp>
      <p:grpSp>
        <p:nvGrpSpPr>
          <p:cNvPr id="18" name="Group 17">
            <a:extLst>
              <a:ext uri="{FF2B5EF4-FFF2-40B4-BE49-F238E27FC236}">
                <a16:creationId xmlns:a16="http://schemas.microsoft.com/office/drawing/2014/main" id="{21F4113D-1EB7-A594-678C-7F632CF32951}"/>
              </a:ext>
            </a:extLst>
          </p:cNvPr>
          <p:cNvGrpSpPr/>
          <p:nvPr/>
        </p:nvGrpSpPr>
        <p:grpSpPr>
          <a:xfrm>
            <a:off x="5037136" y="2588971"/>
            <a:ext cx="24485602" cy="13593139"/>
            <a:chOff x="3297827" y="2436571"/>
            <a:chExt cx="27964221" cy="15087205"/>
          </a:xfrm>
        </p:grpSpPr>
        <p:pic>
          <p:nvPicPr>
            <p:cNvPr id="13" name="Picture 12">
              <a:extLst>
                <a:ext uri="{FF2B5EF4-FFF2-40B4-BE49-F238E27FC236}">
                  <a16:creationId xmlns:a16="http://schemas.microsoft.com/office/drawing/2014/main" id="{665DD252-E3B9-85AE-AB83-54A2CEAA299D}"/>
                </a:ext>
              </a:extLst>
            </p:cNvPr>
            <p:cNvPicPr>
              <a:picLocks noChangeAspect="1"/>
            </p:cNvPicPr>
            <p:nvPr/>
          </p:nvPicPr>
          <p:blipFill>
            <a:blip r:embed="rId3"/>
            <a:stretch>
              <a:fillRect/>
            </a:stretch>
          </p:blipFill>
          <p:spPr>
            <a:xfrm>
              <a:off x="3297827" y="2436571"/>
              <a:ext cx="27964221" cy="7307603"/>
            </a:xfrm>
            <a:prstGeom prst="rect">
              <a:avLst/>
            </a:prstGeom>
          </p:spPr>
        </p:pic>
        <p:pic>
          <p:nvPicPr>
            <p:cNvPr id="17" name="Picture 16">
              <a:extLst>
                <a:ext uri="{FF2B5EF4-FFF2-40B4-BE49-F238E27FC236}">
                  <a16:creationId xmlns:a16="http://schemas.microsoft.com/office/drawing/2014/main" id="{BAB253F6-531A-E3C5-1377-56EDD1D8012A}"/>
                </a:ext>
              </a:extLst>
            </p:cNvPr>
            <p:cNvPicPr>
              <a:picLocks noChangeAspect="1"/>
            </p:cNvPicPr>
            <p:nvPr/>
          </p:nvPicPr>
          <p:blipFill rotWithShape="1">
            <a:blip r:embed="rId4"/>
            <a:srcRect l="793" t="749" r="814" b="-749"/>
            <a:stretch/>
          </p:blipFill>
          <p:spPr>
            <a:xfrm>
              <a:off x="3297827" y="9969643"/>
              <a:ext cx="27964221" cy="7554133"/>
            </a:xfrm>
            <a:prstGeom prst="rect">
              <a:avLst/>
            </a:prstGeom>
          </p:spPr>
        </p:pic>
      </p:grpSp>
      <p:sp>
        <p:nvSpPr>
          <p:cNvPr id="20" name="TextBox 19">
            <a:extLst>
              <a:ext uri="{FF2B5EF4-FFF2-40B4-BE49-F238E27FC236}">
                <a16:creationId xmlns:a16="http://schemas.microsoft.com/office/drawing/2014/main" id="{023DD421-7A86-6C4C-F04D-BDFA52424571}"/>
              </a:ext>
            </a:extLst>
          </p:cNvPr>
          <p:cNvSpPr txBox="1"/>
          <p:nvPr/>
        </p:nvSpPr>
        <p:spPr>
          <a:xfrm>
            <a:off x="1654611" y="16950287"/>
            <a:ext cx="30072297" cy="830997"/>
          </a:xfrm>
          <a:prstGeom prst="rect">
            <a:avLst/>
          </a:prstGeom>
          <a:noFill/>
        </p:spPr>
        <p:txBody>
          <a:bodyPr wrap="square">
            <a:spAutoFit/>
          </a:bodyPr>
          <a:lstStyle/>
          <a:p>
            <a:pPr marL="4585792" lvl="2" indent="-3416300" algn="just">
              <a:buNone/>
            </a:pPr>
            <a:r>
              <a:rPr lang="en-GB" sz="4800">
                <a:hlinkClick r:id="rId5"/>
              </a:rPr>
              <a:t>Leerplandoelen GO! onderwijs van de Vlaamse gemeenschap </a:t>
            </a:r>
            <a:r>
              <a:rPr lang="en-GB" sz="4800"/>
              <a:t>(laatst bekeken: 25/03/2024)</a:t>
            </a:r>
          </a:p>
        </p:txBody>
      </p:sp>
      <p:sp>
        <p:nvSpPr>
          <p:cNvPr id="2" name="PB">
            <a:extLst>
              <a:ext uri="{FF2B5EF4-FFF2-40B4-BE49-F238E27FC236}">
                <a16:creationId xmlns:a16="http://schemas.microsoft.com/office/drawing/2014/main" id="{C0CED88A-255E-9377-3209-FAE539C0D06B}"/>
              </a:ext>
            </a:extLst>
          </p:cNvPr>
          <p:cNvSpPr/>
          <p:nvPr/>
        </p:nvSpPr>
        <p:spPr>
          <a:xfrm>
            <a:off x="0" y="19288125"/>
            <a:ext cx="6063136"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367231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Leerplan-vertalingen: GO!</a:t>
            </a:r>
          </a:p>
        </p:txBody>
      </p:sp>
      <p:pic>
        <p:nvPicPr>
          <p:cNvPr id="15" name="Picture 14">
            <a:extLst>
              <a:ext uri="{FF2B5EF4-FFF2-40B4-BE49-F238E27FC236}">
                <a16:creationId xmlns:a16="http://schemas.microsoft.com/office/drawing/2014/main" id="{AF6AFD57-A6E4-A0E8-BB69-1DF99EDB43D2}"/>
              </a:ext>
            </a:extLst>
          </p:cNvPr>
          <p:cNvPicPr>
            <a:picLocks noChangeAspect="1"/>
          </p:cNvPicPr>
          <p:nvPr/>
        </p:nvPicPr>
        <p:blipFill rotWithShape="1">
          <a:blip r:embed="rId3"/>
          <a:srcRect r="845" b="2311"/>
          <a:stretch/>
        </p:blipFill>
        <p:spPr>
          <a:xfrm>
            <a:off x="4819341" y="2162717"/>
            <a:ext cx="24974695" cy="16562079"/>
          </a:xfrm>
          <a:prstGeom prst="rect">
            <a:avLst/>
          </a:prstGeom>
        </p:spPr>
      </p:pic>
      <p:sp>
        <p:nvSpPr>
          <p:cNvPr id="2" name="PB">
            <a:extLst>
              <a:ext uri="{FF2B5EF4-FFF2-40B4-BE49-F238E27FC236}">
                <a16:creationId xmlns:a16="http://schemas.microsoft.com/office/drawing/2014/main" id="{DE93E891-918E-16AC-AA67-BE9C70E5715F}"/>
              </a:ext>
            </a:extLst>
          </p:cNvPr>
          <p:cNvSpPr/>
          <p:nvPr/>
        </p:nvSpPr>
        <p:spPr>
          <a:xfrm>
            <a:off x="0" y="19288125"/>
            <a:ext cx="6669449"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13355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1524D-5386-5B46-3A34-7EA275F366DA}"/>
              </a:ext>
            </a:extLst>
          </p:cNvPr>
          <p:cNvSpPr>
            <a:spLocks noGrp="1"/>
          </p:cNvSpPr>
          <p:nvPr>
            <p:ph type="title"/>
          </p:nvPr>
        </p:nvSpPr>
        <p:spPr/>
        <p:txBody>
          <a:bodyPr/>
          <a:lstStyle/>
          <a:p>
            <a:r>
              <a:rPr lang="en-GB" cap="small"/>
              <a:t>Aandachtspunten</a:t>
            </a:r>
            <a:endParaRPr lang="en-GB"/>
          </a:p>
        </p:txBody>
      </p:sp>
      <p:sp>
        <p:nvSpPr>
          <p:cNvPr id="3" name="Content Placeholder 2">
            <a:extLst>
              <a:ext uri="{FF2B5EF4-FFF2-40B4-BE49-F238E27FC236}">
                <a16:creationId xmlns:a16="http://schemas.microsoft.com/office/drawing/2014/main" id="{691997E7-F251-D84A-0597-E21DDEE46CD1}"/>
              </a:ext>
            </a:extLst>
          </p:cNvPr>
          <p:cNvSpPr>
            <a:spLocks noGrp="1"/>
          </p:cNvSpPr>
          <p:nvPr>
            <p:ph idx="1"/>
          </p:nvPr>
        </p:nvSpPr>
        <p:spPr>
          <a:xfrm>
            <a:off x="1665989" y="2380563"/>
            <a:ext cx="31292781" cy="15935146"/>
          </a:xfrm>
        </p:spPr>
        <p:txBody>
          <a:bodyPr>
            <a:normAutofit/>
          </a:bodyPr>
          <a:lstStyle/>
          <a:p>
            <a:r>
              <a:rPr lang="en-GB" sz="5400"/>
              <a:t>Wat is ‘de oudheid’? Waar stopt ‘de oudheid’?</a:t>
            </a:r>
          </a:p>
          <a:p>
            <a:pPr lvl="1"/>
            <a:r>
              <a:rPr lang="en-GB" sz="5400"/>
              <a:t>Politieke en maatschappelijke argumenten: inval Germanen, nieuw samenlevingssysteem</a:t>
            </a:r>
          </a:p>
          <a:p>
            <a:pPr lvl="1"/>
            <a:r>
              <a:rPr lang="en-GB" sz="5400"/>
              <a:t>Rol van het Latijn in die maatschappij: van gesproken taal naar bestuurlijke taal</a:t>
            </a:r>
          </a:p>
          <a:p>
            <a:r>
              <a:rPr lang="en-GB" sz="5400"/>
              <a:t>Wat is ‘klassiek Latijn’? Wat is ‘postklassiek Latijn’? Wat is ‘Latijn’?</a:t>
            </a:r>
          </a:p>
          <a:p>
            <a:pPr lvl="1"/>
            <a:r>
              <a:rPr lang="en-GB" sz="5400"/>
              <a:t>Taalkundige argumenten: Latijn als moedertaal of in een periode waar er nog moedertaalsprekers waren; sterk afhankelijk van de regio (bv. irrelevant in Brittannia, lastig af te bakenen in Italia); daarna: mate waarin tweedetaalverwervers omgingen met de taal (slaafs volgend, formulair en beperkt qua context (kerkelijk), of creatief, speels en vernieuwend)</a:t>
            </a:r>
          </a:p>
          <a:p>
            <a:pPr lvl="1"/>
            <a:r>
              <a:rPr lang="en-GB" sz="5400"/>
              <a:t>Literair-culturele argumenten: postklassieke literatuur verhoudt zich tot een bepaalde norm simpelweg omdat ze erna komt en ermee in interactie staat (imiterend, volgend, brekend, spelend, verwijzend, ...</a:t>
            </a:r>
          </a:p>
          <a:p>
            <a:r>
              <a:rPr lang="en-GB" sz="5400"/>
              <a:t>Belangrijk: </a:t>
            </a:r>
          </a:p>
          <a:p>
            <a:pPr lvl="1"/>
            <a:r>
              <a:rPr lang="en-GB" sz="5400"/>
              <a:t>de minimumdoelen over taalsystematiek zijn niet énkel verbonden aan niet-klassieke teksten</a:t>
            </a:r>
          </a:p>
          <a:p>
            <a:pPr lvl="1"/>
            <a:r>
              <a:rPr lang="en-GB" sz="5400"/>
              <a:t>niet alle teksten uit ‘latere tijden’ moeten op talige wijze benaderd worden: ook voor die teksten geldt dat tekstbegrip en leesplezier centraal mag staan</a:t>
            </a:r>
          </a:p>
          <a:p>
            <a:pPr lvl="1"/>
            <a:endParaRPr lang="en-GB" sz="5400"/>
          </a:p>
          <a:p>
            <a:pPr lvl="1"/>
            <a:endParaRPr lang="en-GB" sz="5400"/>
          </a:p>
          <a:p>
            <a:endParaRPr lang="en-GB" sz="5400"/>
          </a:p>
        </p:txBody>
      </p:sp>
      <p:sp>
        <p:nvSpPr>
          <p:cNvPr id="4" name="PB">
            <a:extLst>
              <a:ext uri="{FF2B5EF4-FFF2-40B4-BE49-F238E27FC236}">
                <a16:creationId xmlns:a16="http://schemas.microsoft.com/office/drawing/2014/main" id="{A118AEF9-4904-AAED-EF04-BB7BFFFE93D9}"/>
              </a:ext>
            </a:extLst>
          </p:cNvPr>
          <p:cNvSpPr/>
          <p:nvPr/>
        </p:nvSpPr>
        <p:spPr>
          <a:xfrm>
            <a:off x="0" y="19288125"/>
            <a:ext cx="7275763"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45235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21BC62-E705-DA97-4152-C39B8961DD7D}"/>
              </a:ext>
            </a:extLst>
          </p:cNvPr>
          <p:cNvPicPr>
            <a:picLocks noChangeAspect="1"/>
          </p:cNvPicPr>
          <p:nvPr/>
        </p:nvPicPr>
        <p:blipFill>
          <a:blip r:embed="rId3"/>
          <a:stretch>
            <a:fillRect/>
          </a:stretch>
        </p:blipFill>
        <p:spPr>
          <a:xfrm>
            <a:off x="718964" y="1232942"/>
            <a:ext cx="32098103" cy="18055183"/>
          </a:xfrm>
          <a:prstGeom prst="rect">
            <a:avLst/>
          </a:prstGeom>
        </p:spPr>
      </p:pic>
      <p:sp>
        <p:nvSpPr>
          <p:cNvPr id="7" name="Title 6"/>
          <p:cNvSpPr>
            <a:spLocks noGrp="1"/>
          </p:cNvSpPr>
          <p:nvPr>
            <p:ph type="title"/>
          </p:nvPr>
        </p:nvSpPr>
        <p:spPr/>
        <p:txBody>
          <a:bodyPr/>
          <a:lstStyle/>
          <a:p>
            <a:r>
              <a:rPr lang="en-GB" cap="small"/>
              <a:t>Periodisering van de Latijnse traditie</a:t>
            </a:r>
          </a:p>
        </p:txBody>
      </p:sp>
      <p:sp>
        <p:nvSpPr>
          <p:cNvPr id="5" name="Content Placeholder 4">
            <a:extLst>
              <a:ext uri="{FF2B5EF4-FFF2-40B4-BE49-F238E27FC236}">
                <a16:creationId xmlns:a16="http://schemas.microsoft.com/office/drawing/2014/main" id="{5DC0486F-2702-AFC1-0DA5-7A010C12A167}"/>
              </a:ext>
            </a:extLst>
          </p:cNvPr>
          <p:cNvSpPr>
            <a:spLocks noGrp="1"/>
          </p:cNvSpPr>
          <p:nvPr>
            <p:ph idx="1"/>
          </p:nvPr>
        </p:nvSpPr>
        <p:spPr>
          <a:xfrm>
            <a:off x="1665989" y="2380563"/>
            <a:ext cx="31292781" cy="16176378"/>
          </a:xfrm>
        </p:spPr>
        <p:txBody>
          <a:bodyPr>
            <a:normAutofit/>
          </a:bodyPr>
          <a:lstStyle/>
          <a:p>
            <a:pPr algn="l" fontAlgn="base"/>
            <a:endParaRPr lang="en-GB" sz="6600" b="0" i="0" u="sng">
              <a:solidFill>
                <a:srgbClr val="333332"/>
              </a:solidFill>
              <a:effectLst/>
              <a:latin typeface="+mj-lt"/>
            </a:endParaRPr>
          </a:p>
          <a:p>
            <a:pPr algn="l" fontAlgn="base"/>
            <a:endParaRPr lang="en-GB" sz="6600" u="sng">
              <a:solidFill>
                <a:srgbClr val="333332"/>
              </a:solidFill>
              <a:latin typeface="+mj-lt"/>
            </a:endParaRPr>
          </a:p>
          <a:p>
            <a:pPr algn="l" fontAlgn="base"/>
            <a:endParaRPr lang="en-GB" sz="6600" b="0" i="0" u="sng">
              <a:solidFill>
                <a:srgbClr val="333332"/>
              </a:solidFill>
              <a:effectLst/>
              <a:latin typeface="+mj-lt"/>
            </a:endParaRPr>
          </a:p>
          <a:p>
            <a:pPr algn="l" fontAlgn="base"/>
            <a:endParaRPr lang="en-GB" sz="6600" u="sng">
              <a:solidFill>
                <a:srgbClr val="333332"/>
              </a:solidFill>
              <a:latin typeface="+mj-lt"/>
            </a:endParaRPr>
          </a:p>
          <a:p>
            <a:pPr algn="l" fontAlgn="base"/>
            <a:endParaRPr lang="en-GB" sz="6600" b="0" i="0" u="sng">
              <a:solidFill>
                <a:srgbClr val="333332"/>
              </a:solidFill>
              <a:effectLst/>
              <a:latin typeface="+mj-lt"/>
            </a:endParaRPr>
          </a:p>
          <a:p>
            <a:pPr algn="l" fontAlgn="base"/>
            <a:endParaRPr lang="en-GB" sz="6600" u="sng">
              <a:solidFill>
                <a:srgbClr val="333332"/>
              </a:solidFill>
              <a:latin typeface="+mj-lt"/>
            </a:endParaRPr>
          </a:p>
          <a:p>
            <a:pPr algn="l" fontAlgn="base"/>
            <a:endParaRPr lang="en-GB" sz="6600" b="0" i="0" u="sng">
              <a:solidFill>
                <a:srgbClr val="333332"/>
              </a:solidFill>
              <a:effectLst/>
              <a:latin typeface="+mj-lt"/>
            </a:endParaRPr>
          </a:p>
        </p:txBody>
      </p:sp>
      <p:cxnSp>
        <p:nvCxnSpPr>
          <p:cNvPr id="4" name="Straight Connector 3">
            <a:extLst>
              <a:ext uri="{FF2B5EF4-FFF2-40B4-BE49-F238E27FC236}">
                <a16:creationId xmlns:a16="http://schemas.microsoft.com/office/drawing/2014/main" id="{56BD00D7-2018-07FE-87C5-8613649C8864}"/>
              </a:ext>
            </a:extLst>
          </p:cNvPr>
          <p:cNvCxnSpPr/>
          <p:nvPr/>
        </p:nvCxnSpPr>
        <p:spPr>
          <a:xfrm>
            <a:off x="9090211" y="9977718"/>
            <a:ext cx="3420000" cy="0"/>
          </a:xfrm>
          <a:prstGeom prst="line">
            <a:avLst/>
          </a:prstGeom>
          <a:ln w="76200">
            <a:solidFill>
              <a:schemeClr val="accent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0EF373E-8808-5E81-CDE5-F511FFCE2996}"/>
              </a:ext>
            </a:extLst>
          </p:cNvPr>
          <p:cNvCxnSpPr/>
          <p:nvPr/>
        </p:nvCxnSpPr>
        <p:spPr>
          <a:xfrm>
            <a:off x="7198667" y="12093387"/>
            <a:ext cx="3420000" cy="0"/>
          </a:xfrm>
          <a:prstGeom prst="line">
            <a:avLst/>
          </a:prstGeom>
          <a:ln w="76200">
            <a:solidFill>
              <a:schemeClr val="accent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3" name="PB">
            <a:extLst>
              <a:ext uri="{FF2B5EF4-FFF2-40B4-BE49-F238E27FC236}">
                <a16:creationId xmlns:a16="http://schemas.microsoft.com/office/drawing/2014/main" id="{A0B21380-C4A9-0BFE-A0BD-E4E0D953178D}"/>
              </a:ext>
            </a:extLst>
          </p:cNvPr>
          <p:cNvSpPr/>
          <p:nvPr/>
        </p:nvSpPr>
        <p:spPr>
          <a:xfrm>
            <a:off x="0" y="19288125"/>
            <a:ext cx="7882077"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3506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21BC62-E705-DA97-4152-C39B8961DD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8964" y="1232942"/>
            <a:ext cx="32098103" cy="18055182"/>
          </a:xfrm>
          <a:prstGeom prst="rect">
            <a:avLst/>
          </a:prstGeom>
        </p:spPr>
      </p:pic>
      <p:sp>
        <p:nvSpPr>
          <p:cNvPr id="7" name="Title 6"/>
          <p:cNvSpPr>
            <a:spLocks noGrp="1"/>
          </p:cNvSpPr>
          <p:nvPr>
            <p:ph type="title"/>
          </p:nvPr>
        </p:nvSpPr>
        <p:spPr/>
        <p:txBody>
          <a:bodyPr/>
          <a:lstStyle/>
          <a:p>
            <a:r>
              <a:rPr lang="en-GB" cap="small"/>
              <a:t>Periodisering van het Latijn</a:t>
            </a:r>
          </a:p>
        </p:txBody>
      </p:sp>
      <p:sp>
        <p:nvSpPr>
          <p:cNvPr id="5" name="Content Placeholder 4">
            <a:extLst>
              <a:ext uri="{FF2B5EF4-FFF2-40B4-BE49-F238E27FC236}">
                <a16:creationId xmlns:a16="http://schemas.microsoft.com/office/drawing/2014/main" id="{5DC0486F-2702-AFC1-0DA5-7A010C12A167}"/>
              </a:ext>
            </a:extLst>
          </p:cNvPr>
          <p:cNvSpPr>
            <a:spLocks noGrp="1"/>
          </p:cNvSpPr>
          <p:nvPr>
            <p:ph idx="1"/>
          </p:nvPr>
        </p:nvSpPr>
        <p:spPr>
          <a:xfrm>
            <a:off x="1665989" y="2380563"/>
            <a:ext cx="31292781" cy="16176378"/>
          </a:xfrm>
        </p:spPr>
        <p:txBody>
          <a:bodyPr>
            <a:normAutofit/>
          </a:bodyPr>
          <a:lstStyle/>
          <a:p>
            <a:pPr algn="l" fontAlgn="base"/>
            <a:endParaRPr lang="en-GB" sz="6600" b="0" i="0" u="sng">
              <a:solidFill>
                <a:srgbClr val="333332"/>
              </a:solidFill>
              <a:effectLst/>
              <a:latin typeface="+mj-lt"/>
            </a:endParaRPr>
          </a:p>
          <a:p>
            <a:pPr algn="l" fontAlgn="base"/>
            <a:endParaRPr lang="en-GB" sz="6600" u="sng">
              <a:solidFill>
                <a:srgbClr val="333332"/>
              </a:solidFill>
              <a:latin typeface="+mj-lt"/>
            </a:endParaRPr>
          </a:p>
          <a:p>
            <a:pPr algn="l" fontAlgn="base"/>
            <a:endParaRPr lang="en-GB" sz="6600" b="0" i="0" u="sng">
              <a:solidFill>
                <a:srgbClr val="333332"/>
              </a:solidFill>
              <a:effectLst/>
              <a:latin typeface="+mj-lt"/>
            </a:endParaRPr>
          </a:p>
          <a:p>
            <a:pPr algn="l" fontAlgn="base"/>
            <a:endParaRPr lang="en-GB" sz="6600" u="sng">
              <a:solidFill>
                <a:srgbClr val="333332"/>
              </a:solidFill>
              <a:latin typeface="+mj-lt"/>
            </a:endParaRPr>
          </a:p>
          <a:p>
            <a:pPr algn="l" fontAlgn="base"/>
            <a:endParaRPr lang="en-GB" sz="6600" b="0" i="0" u="sng">
              <a:solidFill>
                <a:srgbClr val="333332"/>
              </a:solidFill>
              <a:effectLst/>
              <a:latin typeface="+mj-lt"/>
            </a:endParaRPr>
          </a:p>
          <a:p>
            <a:pPr algn="l" fontAlgn="base"/>
            <a:endParaRPr lang="en-GB" sz="6600" u="sng">
              <a:solidFill>
                <a:srgbClr val="333332"/>
              </a:solidFill>
              <a:latin typeface="+mj-lt"/>
            </a:endParaRPr>
          </a:p>
          <a:p>
            <a:pPr algn="l" fontAlgn="base"/>
            <a:endParaRPr lang="en-GB" sz="6600" b="0" i="0" u="sng">
              <a:solidFill>
                <a:srgbClr val="333332"/>
              </a:solidFill>
              <a:effectLst/>
              <a:latin typeface="+mj-lt"/>
            </a:endParaRPr>
          </a:p>
        </p:txBody>
      </p:sp>
      <p:sp>
        <p:nvSpPr>
          <p:cNvPr id="3" name="Rectangle: Rounded Corners 2">
            <a:extLst>
              <a:ext uri="{FF2B5EF4-FFF2-40B4-BE49-F238E27FC236}">
                <a16:creationId xmlns:a16="http://schemas.microsoft.com/office/drawing/2014/main" id="{DEE6337C-D5E4-ECCD-7433-B160F999D5CC}"/>
              </a:ext>
            </a:extLst>
          </p:cNvPr>
          <p:cNvSpPr/>
          <p:nvPr/>
        </p:nvSpPr>
        <p:spPr>
          <a:xfrm>
            <a:off x="13785755" y="9076633"/>
            <a:ext cx="6696000" cy="909774"/>
          </a:xfrm>
          <a:prstGeom prst="round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Rectangle: Rounded Corners 3">
            <a:extLst>
              <a:ext uri="{FF2B5EF4-FFF2-40B4-BE49-F238E27FC236}">
                <a16:creationId xmlns:a16="http://schemas.microsoft.com/office/drawing/2014/main" id="{414423F8-052C-78AE-FC43-067541DF2D23}"/>
              </a:ext>
            </a:extLst>
          </p:cNvPr>
          <p:cNvSpPr/>
          <p:nvPr/>
        </p:nvSpPr>
        <p:spPr>
          <a:xfrm>
            <a:off x="13818507" y="15118841"/>
            <a:ext cx="7488000" cy="909774"/>
          </a:xfrm>
          <a:prstGeom prst="round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Arrow: Down 5">
            <a:extLst>
              <a:ext uri="{FF2B5EF4-FFF2-40B4-BE49-F238E27FC236}">
                <a16:creationId xmlns:a16="http://schemas.microsoft.com/office/drawing/2014/main" id="{2DD28915-D92D-F93C-D53D-20534C31B286}"/>
              </a:ext>
            </a:extLst>
          </p:cNvPr>
          <p:cNvSpPr/>
          <p:nvPr/>
        </p:nvSpPr>
        <p:spPr>
          <a:xfrm>
            <a:off x="11967882" y="9076633"/>
            <a:ext cx="1048871" cy="6951982"/>
          </a:xfrm>
          <a:prstGeom prst="downArrow">
            <a:avLst/>
          </a:prstGeom>
          <a:solidFill>
            <a:schemeClr val="tx2">
              <a:lumMod val="40000"/>
              <a:lumOff val="60000"/>
            </a:schemeClr>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PB">
            <a:extLst>
              <a:ext uri="{FF2B5EF4-FFF2-40B4-BE49-F238E27FC236}">
                <a16:creationId xmlns:a16="http://schemas.microsoft.com/office/drawing/2014/main" id="{D575CE5A-70CD-DF5E-EA32-60265BC7A585}"/>
              </a:ext>
            </a:extLst>
          </p:cNvPr>
          <p:cNvSpPr/>
          <p:nvPr/>
        </p:nvSpPr>
        <p:spPr>
          <a:xfrm>
            <a:off x="0" y="19288125"/>
            <a:ext cx="8488390"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89921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Periodisering van het Latijn</a:t>
            </a:r>
          </a:p>
        </p:txBody>
      </p:sp>
      <p:sp>
        <p:nvSpPr>
          <p:cNvPr id="16" name="Content Placeholder 15">
            <a:extLst>
              <a:ext uri="{FF2B5EF4-FFF2-40B4-BE49-F238E27FC236}">
                <a16:creationId xmlns:a16="http://schemas.microsoft.com/office/drawing/2014/main" id="{F5A038B4-4FBC-F560-8E37-FCF244E62226}"/>
              </a:ext>
            </a:extLst>
          </p:cNvPr>
          <p:cNvSpPr>
            <a:spLocks noGrp="1"/>
          </p:cNvSpPr>
          <p:nvPr>
            <p:ph idx="1"/>
          </p:nvPr>
        </p:nvSpPr>
        <p:spPr>
          <a:xfrm>
            <a:off x="1665989" y="2380563"/>
            <a:ext cx="31292781" cy="15935146"/>
          </a:xfrm>
        </p:spPr>
        <p:txBody>
          <a:bodyPr>
            <a:normAutofit/>
          </a:bodyPr>
          <a:lstStyle/>
          <a:p>
            <a:pPr marL="1143000" indent="-1143000">
              <a:buFont typeface="Arial" panose="020B0604020202020204" pitchFamily="34" charset="0"/>
              <a:buChar char="–"/>
            </a:pPr>
            <a:r>
              <a:rPr lang="en-GB" sz="5400"/>
              <a:t>Taalkundige realiteit is anders dan de wereldlijke realiteit</a:t>
            </a:r>
          </a:p>
          <a:p>
            <a:pPr marL="1143000" indent="-1143000">
              <a:buFont typeface="Arial" panose="020B0604020202020204" pitchFamily="34" charset="0"/>
              <a:buChar char="–"/>
            </a:pPr>
            <a:r>
              <a:rPr lang="en-GB" sz="5400"/>
              <a:t>Enkele kantelmomenten:</a:t>
            </a:r>
          </a:p>
          <a:p>
            <a:pPr marL="2054200" lvl="1" indent="-1143000">
              <a:buFont typeface="Arial" panose="020B0604020202020204" pitchFamily="34" charset="0"/>
              <a:buChar char="–"/>
            </a:pPr>
            <a:r>
              <a:rPr lang="en-GB" sz="5400" u="sng"/>
              <a:t>Standaardisering</a:t>
            </a:r>
            <a:r>
              <a:rPr lang="en-GB" sz="5400"/>
              <a:t>: Cicero – Quintilianus (1ste eeuw v. Chr. – 1ste eeuw n. Chr.)</a:t>
            </a:r>
          </a:p>
          <a:p>
            <a:pPr marL="2936925" lvl="2" indent="-1143000">
              <a:buFont typeface="Arial" panose="020B0604020202020204" pitchFamily="34" charset="0"/>
              <a:buChar char="–"/>
            </a:pPr>
            <a:r>
              <a:rPr lang="en-GB" sz="5400"/>
              <a:t>Preklassiek Latijn: geen regels om van af te wijken</a:t>
            </a:r>
          </a:p>
          <a:p>
            <a:pPr marL="2936925" lvl="2" indent="-1143000">
              <a:buFont typeface="Arial" panose="020B0604020202020204" pitchFamily="34" charset="0"/>
              <a:buChar char="–"/>
            </a:pPr>
            <a:r>
              <a:rPr lang="en-GB" sz="5400"/>
              <a:t>Klassiek Latijn: vooral retorische gronden</a:t>
            </a:r>
          </a:p>
          <a:p>
            <a:pPr marL="2054200" lvl="1" indent="-1143000">
              <a:buFont typeface="Arial" panose="020B0604020202020204" pitchFamily="34" charset="0"/>
              <a:buChar char="–"/>
            </a:pPr>
            <a:r>
              <a:rPr lang="en-GB" sz="5400"/>
              <a:t>Eerste </a:t>
            </a:r>
            <a:r>
              <a:rPr lang="en-GB" sz="5400" u="sng"/>
              <a:t>christelijke</a:t>
            </a:r>
            <a:r>
              <a:rPr lang="en-GB" sz="5400"/>
              <a:t> auteurs: Terentianus (200 n. Chr.): nieuwe doelen: </a:t>
            </a:r>
          </a:p>
          <a:p>
            <a:pPr marL="2936925" lvl="2" indent="-1143000">
              <a:buFont typeface="Arial" panose="020B0604020202020204" pitchFamily="34" charset="0"/>
              <a:buChar char="–"/>
            </a:pPr>
            <a:r>
              <a:rPr lang="en-GB" sz="5400"/>
              <a:t>Nieuwe concepten in het filosofisch-theologisch discours</a:t>
            </a:r>
            <a:br>
              <a:rPr lang="en-GB" sz="5400"/>
            </a:br>
            <a:r>
              <a:rPr lang="en-GB" sz="5400"/>
              <a:t>	&gt; Woordenschat, invloeden van het Grieks</a:t>
            </a:r>
          </a:p>
          <a:p>
            <a:pPr marL="2936925" lvl="2" indent="-1143000">
              <a:buFont typeface="Arial" panose="020B0604020202020204" pitchFamily="34" charset="0"/>
              <a:buChar char="–"/>
            </a:pPr>
            <a:r>
              <a:rPr lang="en-GB" sz="5400"/>
              <a:t>Kerstening, het volk overtuigen van het woord van God</a:t>
            </a:r>
            <a:br>
              <a:rPr lang="en-GB" sz="5400"/>
            </a:br>
            <a:r>
              <a:rPr lang="en-GB" sz="5400"/>
              <a:t>	&gt; Eenvoud, begrijpelijkheid</a:t>
            </a:r>
          </a:p>
          <a:p>
            <a:pPr marL="2054200" lvl="1" indent="-1143000">
              <a:buFont typeface="Arial" panose="020B0604020202020204" pitchFamily="34" charset="0"/>
              <a:buChar char="–"/>
            </a:pPr>
            <a:r>
              <a:rPr lang="en-GB" sz="5400"/>
              <a:t>Moedertalige auteurs worden uitzondering (vanaf 3de eeuw), Latijn wordt schooltaal</a:t>
            </a:r>
          </a:p>
          <a:p>
            <a:pPr marL="2054200" lvl="1" indent="-1143000">
              <a:buFont typeface="Arial" panose="020B0604020202020204" pitchFamily="34" charset="0"/>
              <a:buChar char="–"/>
            </a:pPr>
            <a:r>
              <a:rPr lang="en-GB" sz="5400" u="sng"/>
              <a:t>Moedertaalsprekers</a:t>
            </a:r>
            <a:r>
              <a:rPr lang="en-GB" sz="5400"/>
              <a:t> sterven uit (ten laatste 813); in 842 eerste overgeleverd ‘Romaans’</a:t>
            </a:r>
          </a:p>
          <a:p>
            <a:pPr lvl="2" indent="0">
              <a:buNone/>
            </a:pPr>
            <a:r>
              <a:rPr lang="en-GB" sz="5400"/>
              <a:t>&gt; Praktisch: 600 (einde laatantieke maatschappij; opkomst Islam)</a:t>
            </a:r>
          </a:p>
          <a:p>
            <a:pPr marL="685800" indent="-685800">
              <a:buFont typeface="Arial" panose="020B0604020202020204" pitchFamily="34" charset="0"/>
              <a:buChar char="–"/>
            </a:pPr>
            <a:r>
              <a:rPr lang="en-GB" sz="5400" u="sng"/>
              <a:t>Postklassiek Latijn</a:t>
            </a:r>
            <a:r>
              <a:rPr lang="en-GB" sz="5400"/>
              <a:t>: vanuit cultureel-literair opzicht, nl. positionering vis-à-vis ‘het klassieke’</a:t>
            </a:r>
          </a:p>
          <a:p>
            <a:pPr marL="685800" indent="-685800">
              <a:buFont typeface="Arial" panose="020B0604020202020204" pitchFamily="34" charset="0"/>
              <a:buChar char="–"/>
            </a:pPr>
            <a:r>
              <a:rPr lang="en-GB" sz="5400" u="sng"/>
              <a:t>Laatlatijn</a:t>
            </a:r>
            <a:r>
              <a:rPr lang="en-GB" sz="5400"/>
              <a:t>: vanuit taalkundig opzicht, nl. signalen van een verander(en)de taal</a:t>
            </a:r>
          </a:p>
          <a:p>
            <a:pPr marL="685800" indent="-685800">
              <a:buFont typeface="Arial" panose="020B0604020202020204" pitchFamily="34" charset="0"/>
              <a:buChar char="–"/>
            </a:pPr>
            <a:r>
              <a:rPr lang="en-GB" sz="5400"/>
              <a:t>‘Vulgair’ Latijn (</a:t>
            </a:r>
            <a:r>
              <a:rPr lang="en-GB" sz="5400" u="sng"/>
              <a:t>Volkslatijn</a:t>
            </a:r>
            <a:r>
              <a:rPr lang="en-GB" sz="5400"/>
              <a:t>): quasi volledig (voorgoed) onder de radar</a:t>
            </a:r>
          </a:p>
        </p:txBody>
      </p:sp>
      <p:sp>
        <p:nvSpPr>
          <p:cNvPr id="2" name="PB">
            <a:extLst>
              <a:ext uri="{FF2B5EF4-FFF2-40B4-BE49-F238E27FC236}">
                <a16:creationId xmlns:a16="http://schemas.microsoft.com/office/drawing/2014/main" id="{7460D784-9330-842C-99C4-5857DC421578}"/>
              </a:ext>
            </a:extLst>
          </p:cNvPr>
          <p:cNvSpPr/>
          <p:nvPr/>
        </p:nvSpPr>
        <p:spPr>
          <a:xfrm>
            <a:off x="0" y="19288125"/>
            <a:ext cx="9094704"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54478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xEl>
                                              <p:pRg st="12" end="1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Periodisering van het Latijn</a:t>
            </a:r>
          </a:p>
        </p:txBody>
      </p:sp>
      <p:sp>
        <p:nvSpPr>
          <p:cNvPr id="16" name="Content Placeholder 15">
            <a:extLst>
              <a:ext uri="{FF2B5EF4-FFF2-40B4-BE49-F238E27FC236}">
                <a16:creationId xmlns:a16="http://schemas.microsoft.com/office/drawing/2014/main" id="{F5A038B4-4FBC-F560-8E37-FCF244E62226}"/>
              </a:ext>
            </a:extLst>
          </p:cNvPr>
          <p:cNvSpPr>
            <a:spLocks noGrp="1"/>
          </p:cNvSpPr>
          <p:nvPr>
            <p:ph idx="1"/>
          </p:nvPr>
        </p:nvSpPr>
        <p:spPr>
          <a:xfrm>
            <a:off x="1665989" y="2380563"/>
            <a:ext cx="31292781" cy="15935146"/>
          </a:xfrm>
        </p:spPr>
        <p:txBody>
          <a:bodyPr>
            <a:normAutofit lnSpcReduction="10000"/>
          </a:bodyPr>
          <a:lstStyle/>
          <a:p>
            <a:pPr marL="1143000" indent="-1143000">
              <a:buFont typeface="Arial" panose="020B0604020202020204" pitchFamily="34" charset="0"/>
              <a:buChar char="–"/>
            </a:pPr>
            <a:r>
              <a:rPr lang="en-GB" sz="5400"/>
              <a:t>Vanaf 7de eeuw: vroege middeleeuwen</a:t>
            </a:r>
          </a:p>
          <a:p>
            <a:pPr marL="2054200" lvl="1" indent="-1143000">
              <a:buFont typeface="Arial" panose="020B0604020202020204" pitchFamily="34" charset="0"/>
              <a:buChar char="–"/>
            </a:pPr>
            <a:r>
              <a:rPr lang="en-GB" sz="5400"/>
              <a:t>Karolingische renaissance (vanaf 769): boom van het Latijn voor bestuur, cultuur en liturgie</a:t>
            </a:r>
          </a:p>
          <a:p>
            <a:pPr marL="2054200" lvl="1" indent="-1143000">
              <a:buFont typeface="Arial" panose="020B0604020202020204" pitchFamily="34" charset="0"/>
              <a:buChar char="–"/>
            </a:pPr>
            <a:r>
              <a:rPr lang="en-GB" sz="5400"/>
              <a:t>Latijn als (ontluikende) schooltaal: relatieve eenvoud, ‘foutjes’ vooral oppervlakkig (spelling)</a:t>
            </a:r>
          </a:p>
          <a:p>
            <a:pPr marL="1143000" indent="-1143000">
              <a:buFont typeface="Arial" panose="020B0604020202020204" pitchFamily="34" charset="0"/>
              <a:buChar char="–"/>
            </a:pPr>
            <a:r>
              <a:rPr lang="en-GB" sz="5400"/>
              <a:t>Vanaf 1000: late middeleeuwen</a:t>
            </a:r>
          </a:p>
          <a:p>
            <a:pPr marL="2054200" lvl="1" indent="-1143000">
              <a:buFont typeface="Arial" panose="020B0604020202020204" pitchFamily="34" charset="0"/>
              <a:buChar char="–"/>
            </a:pPr>
            <a:r>
              <a:rPr lang="en-GB" sz="5400"/>
              <a:t>Normandische verovering (&gt; uiteindelijk: introductie van het Latijn)</a:t>
            </a:r>
          </a:p>
          <a:p>
            <a:pPr marL="2054200" lvl="1" indent="-1143000">
              <a:buFont typeface="Arial" panose="020B0604020202020204" pitchFamily="34" charset="0"/>
              <a:buChar char="–"/>
            </a:pPr>
            <a:r>
              <a:rPr lang="en-GB" sz="5400"/>
              <a:t>Scholastiek, theologie en Dante Alighieri (1321)</a:t>
            </a:r>
          </a:p>
          <a:p>
            <a:pPr marL="2054200" lvl="1" indent="-1143000">
              <a:buFont typeface="Arial" panose="020B0604020202020204" pitchFamily="34" charset="0"/>
              <a:buChar char="–"/>
            </a:pPr>
            <a:r>
              <a:rPr lang="en-GB" sz="5400"/>
              <a:t>Middeleeuws Latijn: klassieke ‘regels’ (morfologie, syntaxis), vooral kerkelijk, weinig creativiteit</a:t>
            </a:r>
          </a:p>
          <a:p>
            <a:pPr marL="1143000" indent="-1143000">
              <a:buFont typeface="Arial" panose="020B0604020202020204" pitchFamily="34" charset="0"/>
              <a:buChar char="–"/>
            </a:pPr>
            <a:r>
              <a:rPr lang="en-GB" sz="5400"/>
              <a:t>Vanaf 1350: vroegmoderne tijd</a:t>
            </a:r>
          </a:p>
          <a:p>
            <a:pPr marL="2054200" lvl="1" indent="-1143000">
              <a:buFont typeface="Arial" panose="020B0604020202020204" pitchFamily="34" charset="0"/>
              <a:buChar char="–"/>
            </a:pPr>
            <a:r>
              <a:rPr lang="en-GB" sz="5400"/>
              <a:t>Petrarca (1374), humanisme en renaissance, filosofie en wetenschap (Descartes, Newton)</a:t>
            </a:r>
          </a:p>
          <a:p>
            <a:pPr marL="2054200" lvl="1" indent="-1143000">
              <a:buFont typeface="Arial" panose="020B0604020202020204" pitchFamily="34" charset="0"/>
              <a:buChar char="–"/>
            </a:pPr>
            <a:r>
              <a:rPr lang="en-GB" sz="5400"/>
              <a:t>Neo-Latijn: </a:t>
            </a:r>
          </a:p>
          <a:p>
            <a:pPr marL="2936925" lvl="2" indent="-1143000">
              <a:buFont typeface="Arial" panose="020B0604020202020204" pitchFamily="34" charset="0"/>
              <a:buChar char="–"/>
            </a:pPr>
            <a:r>
              <a:rPr lang="en-GB" sz="5400"/>
              <a:t>Doelbewuste keuze van het Latijn naast of in plaats van eigen, nationale taal</a:t>
            </a:r>
          </a:p>
          <a:p>
            <a:pPr marL="2936925" lvl="2" indent="-1143000">
              <a:buFont typeface="Arial" panose="020B0604020202020204" pitchFamily="34" charset="0"/>
              <a:buChar char="–"/>
            </a:pPr>
            <a:r>
              <a:rPr lang="en-GB" sz="5400"/>
              <a:t>Latijn krijgt updates: nieuwe concepten, nieuwe woorden, ...</a:t>
            </a:r>
          </a:p>
          <a:p>
            <a:pPr marL="2936925" lvl="2" indent="-1143000">
              <a:buFont typeface="Arial" panose="020B0604020202020204" pitchFamily="34" charset="0"/>
              <a:buChar char="–"/>
            </a:pPr>
            <a:r>
              <a:rPr lang="en-GB" sz="5400"/>
              <a:t>Taalvaardigheid en -creativiteit stijgt</a:t>
            </a:r>
          </a:p>
          <a:p>
            <a:pPr marL="2936925" lvl="2" indent="-1143000">
              <a:buFont typeface="Arial" panose="020B0604020202020204" pitchFamily="34" charset="0"/>
              <a:buChar char="–"/>
            </a:pPr>
            <a:r>
              <a:rPr lang="en-GB" sz="5400"/>
              <a:t>Eigen nationale talen bepalen mee de zinsstructuren van het Latijn (woordvolgorde)</a:t>
            </a:r>
          </a:p>
          <a:p>
            <a:pPr marL="2936925" lvl="2" indent="-1143000">
              <a:buFont typeface="Arial" panose="020B0604020202020204" pitchFamily="34" charset="0"/>
              <a:buChar char="–"/>
            </a:pPr>
            <a:r>
              <a:rPr lang="en-GB" sz="5400"/>
              <a:t>Erasmus: nieuwe standaardisering uitspraak en spelling</a:t>
            </a:r>
          </a:p>
          <a:p>
            <a:pPr marL="1143000" indent="-1143000">
              <a:buFont typeface="Arial" panose="020B0604020202020204" pitchFamily="34" charset="0"/>
              <a:buChar char="–"/>
            </a:pPr>
            <a:r>
              <a:rPr lang="en-GB" sz="5400"/>
              <a:t>Vanaf 1750: moderne tijd en heden</a:t>
            </a:r>
          </a:p>
          <a:p>
            <a:pPr marL="2054200" lvl="1" indent="-1143000">
              <a:buFont typeface="Arial" panose="020B0604020202020204" pitchFamily="34" charset="0"/>
              <a:buChar char="–"/>
            </a:pPr>
            <a:r>
              <a:rPr lang="en-GB" sz="5400"/>
              <a:t>Latijn wordt onnodig: plezier, virtuositeit, ...</a:t>
            </a:r>
          </a:p>
          <a:p>
            <a:pPr marL="2054200" lvl="1" indent="-1143000">
              <a:buFont typeface="Arial" panose="020B0604020202020204" pitchFamily="34" charset="0"/>
              <a:buChar char="–"/>
            </a:pPr>
            <a:endParaRPr lang="en-GB" sz="5400"/>
          </a:p>
          <a:p>
            <a:pPr marL="2054200" lvl="1" indent="-1143000">
              <a:buFont typeface="Arial" panose="020B0604020202020204" pitchFamily="34" charset="0"/>
              <a:buChar char="–"/>
            </a:pPr>
            <a:endParaRPr lang="en-GB" sz="5400"/>
          </a:p>
          <a:p>
            <a:pPr marL="2054200" lvl="1" indent="-1143000">
              <a:buFont typeface="Arial" panose="020B0604020202020204" pitchFamily="34" charset="0"/>
              <a:buChar char="–"/>
            </a:pPr>
            <a:endParaRPr lang="en-GB" sz="5400"/>
          </a:p>
        </p:txBody>
      </p:sp>
      <p:sp>
        <p:nvSpPr>
          <p:cNvPr id="3" name="PB">
            <a:extLst>
              <a:ext uri="{FF2B5EF4-FFF2-40B4-BE49-F238E27FC236}">
                <a16:creationId xmlns:a16="http://schemas.microsoft.com/office/drawing/2014/main" id="{00951EA0-3F73-6F4D-23CB-98B7D7EC1A91}"/>
              </a:ext>
            </a:extLst>
          </p:cNvPr>
          <p:cNvSpPr/>
          <p:nvPr/>
        </p:nvSpPr>
        <p:spPr>
          <a:xfrm>
            <a:off x="0" y="19288125"/>
            <a:ext cx="9701017"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6023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xEl>
                                              <p:pRg st="13" end="1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xEl>
                                              <p:pRg st="14" end="1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xEl>
                                              <p:pRg st="15" end="1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21BC62-E705-DA97-4152-C39B8961DD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1411" y="1075831"/>
            <a:ext cx="33397052" cy="18785842"/>
          </a:xfrm>
          <a:prstGeom prst="rect">
            <a:avLst/>
          </a:prstGeom>
        </p:spPr>
      </p:pic>
      <p:sp>
        <p:nvSpPr>
          <p:cNvPr id="7" name="Title 6"/>
          <p:cNvSpPr>
            <a:spLocks noGrp="1"/>
          </p:cNvSpPr>
          <p:nvPr>
            <p:ph type="title"/>
          </p:nvPr>
        </p:nvSpPr>
        <p:spPr/>
        <p:txBody>
          <a:bodyPr/>
          <a:lstStyle/>
          <a:p>
            <a:r>
              <a:rPr lang="en-GB" cap="small"/>
              <a:t>Representatie van Latijnse teksten</a:t>
            </a:r>
          </a:p>
        </p:txBody>
      </p:sp>
      <p:sp>
        <p:nvSpPr>
          <p:cNvPr id="5" name="Content Placeholder 4">
            <a:extLst>
              <a:ext uri="{FF2B5EF4-FFF2-40B4-BE49-F238E27FC236}">
                <a16:creationId xmlns:a16="http://schemas.microsoft.com/office/drawing/2014/main" id="{5DC0486F-2702-AFC1-0DA5-7A010C12A167}"/>
              </a:ext>
            </a:extLst>
          </p:cNvPr>
          <p:cNvSpPr>
            <a:spLocks noGrp="1"/>
          </p:cNvSpPr>
          <p:nvPr>
            <p:ph idx="1"/>
          </p:nvPr>
        </p:nvSpPr>
        <p:spPr>
          <a:xfrm>
            <a:off x="1665989" y="2380563"/>
            <a:ext cx="31292781" cy="16176378"/>
          </a:xfrm>
        </p:spPr>
        <p:txBody>
          <a:bodyPr>
            <a:normAutofit/>
          </a:bodyPr>
          <a:lstStyle/>
          <a:p>
            <a:pPr algn="l" fontAlgn="base"/>
            <a:endParaRPr lang="en-GB" sz="6600" b="0" i="0" u="sng">
              <a:solidFill>
                <a:srgbClr val="333332"/>
              </a:solidFill>
              <a:effectLst/>
              <a:latin typeface="+mj-lt"/>
            </a:endParaRPr>
          </a:p>
          <a:p>
            <a:pPr algn="l" fontAlgn="base"/>
            <a:endParaRPr lang="en-GB" sz="6600" u="sng">
              <a:solidFill>
                <a:srgbClr val="333332"/>
              </a:solidFill>
              <a:latin typeface="+mj-lt"/>
            </a:endParaRPr>
          </a:p>
          <a:p>
            <a:pPr algn="l" fontAlgn="base"/>
            <a:endParaRPr lang="en-GB" sz="6600" b="0" i="0" u="sng">
              <a:solidFill>
                <a:srgbClr val="333332"/>
              </a:solidFill>
              <a:effectLst/>
              <a:latin typeface="+mj-lt"/>
            </a:endParaRPr>
          </a:p>
          <a:p>
            <a:pPr algn="l" fontAlgn="base"/>
            <a:endParaRPr lang="en-GB" sz="6600" u="sng">
              <a:solidFill>
                <a:srgbClr val="333332"/>
              </a:solidFill>
              <a:latin typeface="+mj-lt"/>
            </a:endParaRPr>
          </a:p>
          <a:p>
            <a:pPr algn="l" fontAlgn="base"/>
            <a:endParaRPr lang="en-GB" sz="6600" b="0" i="0" u="sng">
              <a:solidFill>
                <a:srgbClr val="333332"/>
              </a:solidFill>
              <a:effectLst/>
              <a:latin typeface="+mj-lt"/>
            </a:endParaRPr>
          </a:p>
          <a:p>
            <a:pPr algn="l" fontAlgn="base"/>
            <a:endParaRPr lang="en-GB" sz="6600" u="sng">
              <a:solidFill>
                <a:srgbClr val="333332"/>
              </a:solidFill>
              <a:latin typeface="+mj-lt"/>
            </a:endParaRPr>
          </a:p>
          <a:p>
            <a:pPr algn="l" fontAlgn="base"/>
            <a:endParaRPr lang="en-GB" sz="6600" b="0" i="0" u="sng">
              <a:solidFill>
                <a:srgbClr val="333332"/>
              </a:solidFill>
              <a:effectLst/>
              <a:latin typeface="+mj-lt"/>
            </a:endParaRPr>
          </a:p>
        </p:txBody>
      </p:sp>
      <p:cxnSp>
        <p:nvCxnSpPr>
          <p:cNvPr id="4" name="Straight Connector 3">
            <a:extLst>
              <a:ext uri="{FF2B5EF4-FFF2-40B4-BE49-F238E27FC236}">
                <a16:creationId xmlns:a16="http://schemas.microsoft.com/office/drawing/2014/main" id="{5DC4883A-CC9B-9180-44C1-ED55015F8322}"/>
              </a:ext>
            </a:extLst>
          </p:cNvPr>
          <p:cNvCxnSpPr/>
          <p:nvPr/>
        </p:nvCxnSpPr>
        <p:spPr>
          <a:xfrm>
            <a:off x="19578918" y="7261411"/>
            <a:ext cx="11322423" cy="0"/>
          </a:xfrm>
          <a:prstGeom prst="line">
            <a:avLst/>
          </a:prstGeom>
          <a:ln w="57150">
            <a:solidFill>
              <a:schemeClr val="accent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7238465-61AE-9142-87D8-47B554755EF0}"/>
              </a:ext>
            </a:extLst>
          </p:cNvPr>
          <p:cNvCxnSpPr/>
          <p:nvPr/>
        </p:nvCxnSpPr>
        <p:spPr>
          <a:xfrm>
            <a:off x="15150705" y="7924797"/>
            <a:ext cx="15732000" cy="0"/>
          </a:xfrm>
          <a:prstGeom prst="line">
            <a:avLst/>
          </a:prstGeom>
          <a:ln w="57150">
            <a:solidFill>
              <a:schemeClr val="accent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E849EBF-E121-1196-F2A2-4820C06D71DC}"/>
              </a:ext>
            </a:extLst>
          </p:cNvPr>
          <p:cNvCxnSpPr/>
          <p:nvPr/>
        </p:nvCxnSpPr>
        <p:spPr>
          <a:xfrm>
            <a:off x="15141741" y="8641971"/>
            <a:ext cx="15732000" cy="0"/>
          </a:xfrm>
          <a:prstGeom prst="line">
            <a:avLst/>
          </a:prstGeom>
          <a:ln w="57150">
            <a:solidFill>
              <a:schemeClr val="accent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39D420F-4D66-2845-899F-3A0B452F477C}"/>
              </a:ext>
            </a:extLst>
          </p:cNvPr>
          <p:cNvCxnSpPr>
            <a:cxnSpLocks/>
          </p:cNvCxnSpPr>
          <p:nvPr/>
        </p:nvCxnSpPr>
        <p:spPr>
          <a:xfrm>
            <a:off x="15105883" y="9305362"/>
            <a:ext cx="1810517" cy="0"/>
          </a:xfrm>
          <a:prstGeom prst="line">
            <a:avLst/>
          </a:prstGeom>
          <a:ln w="57150">
            <a:solidFill>
              <a:schemeClr val="accent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9B8DA09-9FAB-71BD-BB4B-7FFB49F51568}"/>
              </a:ext>
            </a:extLst>
          </p:cNvPr>
          <p:cNvCxnSpPr>
            <a:cxnSpLocks/>
          </p:cNvCxnSpPr>
          <p:nvPr/>
        </p:nvCxnSpPr>
        <p:spPr>
          <a:xfrm>
            <a:off x="17230168" y="9269503"/>
            <a:ext cx="13643573" cy="8965"/>
          </a:xfrm>
          <a:prstGeom prst="line">
            <a:avLst/>
          </a:prstGeom>
          <a:ln w="57150">
            <a:solidFill>
              <a:schemeClr val="accent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83AE79B-0E1E-2AC4-041D-EA37892899D4}"/>
              </a:ext>
            </a:extLst>
          </p:cNvPr>
          <p:cNvCxnSpPr>
            <a:cxnSpLocks/>
          </p:cNvCxnSpPr>
          <p:nvPr/>
        </p:nvCxnSpPr>
        <p:spPr>
          <a:xfrm>
            <a:off x="15096569" y="9986677"/>
            <a:ext cx="13032000" cy="8965"/>
          </a:xfrm>
          <a:prstGeom prst="line">
            <a:avLst/>
          </a:prstGeom>
          <a:ln w="57150">
            <a:solidFill>
              <a:schemeClr val="accent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34F139F-080B-5ADD-FE5D-ABB766A36CB1}"/>
              </a:ext>
            </a:extLst>
          </p:cNvPr>
          <p:cNvCxnSpPr>
            <a:cxnSpLocks/>
          </p:cNvCxnSpPr>
          <p:nvPr/>
        </p:nvCxnSpPr>
        <p:spPr>
          <a:xfrm>
            <a:off x="20168813" y="11998825"/>
            <a:ext cx="10732528" cy="0"/>
          </a:xfrm>
          <a:prstGeom prst="line">
            <a:avLst/>
          </a:prstGeom>
          <a:ln w="57150">
            <a:solidFill>
              <a:schemeClr val="accent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25C9F2B-469B-DA5C-FF33-3A29F29298E4}"/>
              </a:ext>
            </a:extLst>
          </p:cNvPr>
          <p:cNvCxnSpPr>
            <a:cxnSpLocks/>
          </p:cNvCxnSpPr>
          <p:nvPr/>
        </p:nvCxnSpPr>
        <p:spPr>
          <a:xfrm>
            <a:off x="15096917" y="12662213"/>
            <a:ext cx="14298354" cy="0"/>
          </a:xfrm>
          <a:prstGeom prst="line">
            <a:avLst/>
          </a:prstGeom>
          <a:ln w="57150">
            <a:solidFill>
              <a:schemeClr val="accent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1DF3FA35-815F-75F0-0C87-149C0BC0ED38}"/>
              </a:ext>
            </a:extLst>
          </p:cNvPr>
          <p:cNvSpPr/>
          <p:nvPr/>
        </p:nvSpPr>
        <p:spPr>
          <a:xfrm>
            <a:off x="21319959" y="7924796"/>
            <a:ext cx="6084000" cy="720000"/>
          </a:xfrm>
          <a:prstGeom prst="roundRect">
            <a:avLst/>
          </a:prstGeom>
          <a:noFill/>
          <a:ln w="76200">
            <a:solidFill>
              <a:srgbClr val="FFD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Rectangle: Rounded Corners 8">
            <a:extLst>
              <a:ext uri="{FF2B5EF4-FFF2-40B4-BE49-F238E27FC236}">
                <a16:creationId xmlns:a16="http://schemas.microsoft.com/office/drawing/2014/main" id="{DE74A2BA-D34A-3B04-2028-3C25C4227769}"/>
              </a:ext>
            </a:extLst>
          </p:cNvPr>
          <p:cNvSpPr/>
          <p:nvPr/>
        </p:nvSpPr>
        <p:spPr>
          <a:xfrm>
            <a:off x="23162913" y="11979754"/>
            <a:ext cx="6232357" cy="684000"/>
          </a:xfrm>
          <a:prstGeom prst="roundRect">
            <a:avLst/>
          </a:prstGeom>
          <a:noFill/>
          <a:ln w="76200">
            <a:solidFill>
              <a:srgbClr val="FFD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PB">
            <a:extLst>
              <a:ext uri="{FF2B5EF4-FFF2-40B4-BE49-F238E27FC236}">
                <a16:creationId xmlns:a16="http://schemas.microsoft.com/office/drawing/2014/main" id="{8CD18D70-AD94-E19A-C0EA-D6F3816A0CF7}"/>
              </a:ext>
            </a:extLst>
          </p:cNvPr>
          <p:cNvSpPr/>
          <p:nvPr/>
        </p:nvSpPr>
        <p:spPr>
          <a:xfrm>
            <a:off x="0" y="19288125"/>
            <a:ext cx="10307331"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97719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750"/>
                                        <p:tgtEl>
                                          <p:spTgt spid="4"/>
                                        </p:tgtEl>
                                      </p:cBhvr>
                                    </p:animEffect>
                                  </p:childTnLst>
                                </p:cTn>
                              </p:par>
                            </p:childTnLst>
                          </p:cTn>
                        </p:par>
                        <p:par>
                          <p:cTn id="13" fill="hold">
                            <p:stCondLst>
                              <p:cond delay="75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1000"/>
                                        <p:tgtEl>
                                          <p:spTgt spid="6"/>
                                        </p:tgtEl>
                                      </p:cBhvr>
                                    </p:animEffect>
                                  </p:childTnLst>
                                </p:cTn>
                              </p:par>
                            </p:childTnLst>
                          </p:cTn>
                        </p:par>
                        <p:par>
                          <p:cTn id="17" fill="hold">
                            <p:stCondLst>
                              <p:cond delay="1750"/>
                            </p:stCondLst>
                            <p:childTnLst>
                              <p:par>
                                <p:cTn id="18" presetID="22" presetClass="entr" presetSubtype="8"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1000"/>
                                        <p:tgtEl>
                                          <p:spTgt spid="8"/>
                                        </p:tgtEl>
                                      </p:cBhvr>
                                    </p:animEffect>
                                  </p:childTnLst>
                                </p:cTn>
                              </p:par>
                            </p:childTnLst>
                          </p:cTn>
                        </p:par>
                        <p:par>
                          <p:cTn id="21" fill="hold">
                            <p:stCondLst>
                              <p:cond delay="2750"/>
                            </p:stCondLst>
                            <p:childTnLst>
                              <p:par>
                                <p:cTn id="22" presetID="22" presetClass="entr" presetSubtype="8"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250"/>
                                        <p:tgtEl>
                                          <p:spTgt spid="10"/>
                                        </p:tgtEl>
                                      </p:cBhvr>
                                    </p:animEffect>
                                  </p:childTnLst>
                                </p:cTn>
                              </p:par>
                            </p:childTnLst>
                          </p:cTn>
                        </p:par>
                        <p:par>
                          <p:cTn id="25" fill="hold">
                            <p:stCondLst>
                              <p:cond delay="3000"/>
                            </p:stCondLst>
                            <p:childTnLst>
                              <p:par>
                                <p:cTn id="26" presetID="21" presetClass="entr" presetSubtype="1"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heel(1)">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1500"/>
                                        <p:tgtEl>
                                          <p:spTgt spid="12"/>
                                        </p:tgtEl>
                                      </p:cBhvr>
                                    </p:animEffect>
                                  </p:childTnLst>
                                </p:cTn>
                              </p:par>
                            </p:childTnLst>
                          </p:cTn>
                        </p:par>
                        <p:par>
                          <p:cTn id="34" fill="hold">
                            <p:stCondLst>
                              <p:cond delay="1500"/>
                            </p:stCondLst>
                            <p:childTnLst>
                              <p:par>
                                <p:cTn id="35" presetID="22" presetClass="entr" presetSubtype="8"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1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2000"/>
                                        <p:tgtEl>
                                          <p:spTgt spid="15"/>
                                        </p:tgtEl>
                                      </p:cBhvr>
                                    </p:animEffect>
                                  </p:childTnLst>
                                </p:cTn>
                              </p:par>
                            </p:childTnLst>
                          </p:cTn>
                        </p:par>
                        <p:par>
                          <p:cTn id="43" fill="hold">
                            <p:stCondLst>
                              <p:cond delay="2000"/>
                            </p:stCondLst>
                            <p:childTnLst>
                              <p:par>
                                <p:cTn id="44" presetID="22" presetClass="entr" presetSubtype="8"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2000"/>
                                        <p:tgtEl>
                                          <p:spTgt spid="17"/>
                                        </p:tgtEl>
                                      </p:cBhvr>
                                    </p:animEffect>
                                  </p:childTnLst>
                                </p:cTn>
                              </p:par>
                            </p:childTnLst>
                          </p:cTn>
                        </p:par>
                        <p:par>
                          <p:cTn id="47" fill="hold">
                            <p:stCondLst>
                              <p:cond delay="4000"/>
                            </p:stCondLst>
                            <p:childTnLst>
                              <p:par>
                                <p:cTn id="48" presetID="21" presetClass="entr" presetSubtype="1" fill="hold" grpId="0"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heel(1)">
                                      <p:cBhvr>
                                        <p:cTn id="5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Tacitus: Dé postklassieke auteur</a:t>
            </a:r>
          </a:p>
        </p:txBody>
      </p:sp>
      <p:sp>
        <p:nvSpPr>
          <p:cNvPr id="5" name="Content Placeholder 4">
            <a:extLst>
              <a:ext uri="{FF2B5EF4-FFF2-40B4-BE49-F238E27FC236}">
                <a16:creationId xmlns:a16="http://schemas.microsoft.com/office/drawing/2014/main" id="{373A1B58-16FA-130B-41C5-4FC8E45DEAF2}"/>
              </a:ext>
            </a:extLst>
          </p:cNvPr>
          <p:cNvSpPr>
            <a:spLocks noGrp="1"/>
          </p:cNvSpPr>
          <p:nvPr>
            <p:ph idx="1"/>
          </p:nvPr>
        </p:nvSpPr>
        <p:spPr/>
        <p:txBody>
          <a:bodyPr>
            <a:normAutofit fontScale="77500" lnSpcReduction="20000"/>
          </a:bodyPr>
          <a:lstStyle/>
          <a:p>
            <a:pPr marL="172195" indent="0" algn="just">
              <a:buNone/>
            </a:pPr>
            <a:r>
              <a:rPr lang="en-GB"/>
              <a:t>“Difficult for students, testing for experienced academics, Tacitus’ Latin defies the morphology of the primer and the syntax of the grammar. Everything we learned from Cicero about Latin forms, balanced clauses, rhetorical crescendos and word-order is thrown by Tacitus into disarray. His use of Latin jars and disrupts. Even the call for </a:t>
            </a:r>
            <a:r>
              <a:rPr lang="en-GB" i="1"/>
              <a:t>variatio</a:t>
            </a:r>
            <a:r>
              <a:rPr lang="en-GB"/>
              <a:t> is subverted, with a conservative and limited vocabulary in play, involving frequent repetition of key abstract terms, but conversely little pattern or regularity in the syntax of sentences. The ‘verbal disharmonies’ both challenge the reader and enrich the meaning.”</a:t>
            </a:r>
          </a:p>
          <a:p>
            <a:pPr marL="172195" indent="0" algn="just">
              <a:buNone/>
            </a:pPr>
            <a:endParaRPr lang="en-GB"/>
          </a:p>
          <a:p>
            <a:pPr marL="172195" indent="0" algn="just">
              <a:buNone/>
            </a:pPr>
            <a:r>
              <a:rPr lang="en-GB" sz="6400">
                <a:solidFill>
                  <a:srgbClr val="181817"/>
                </a:solidFill>
                <a:latin typeface="noto sans" panose="020B0502040504020204" pitchFamily="34" charset="0"/>
                <a:hlinkClick r:id="rId3"/>
              </a:rPr>
              <a:t>Clarke K. Language and Meaning in Tacitus’ Annals. </a:t>
            </a:r>
            <a:r>
              <a:rPr lang="en-GB" sz="6400" i="1">
                <a:solidFill>
                  <a:srgbClr val="181817"/>
                </a:solidFill>
                <a:latin typeface="noto sans" panose="020B0502040504020204" pitchFamily="34" charset="0"/>
                <a:hlinkClick r:id="rId3"/>
              </a:rPr>
              <a:t>Journal of Roman Studies</a:t>
            </a:r>
            <a:r>
              <a:rPr lang="en-GB" sz="6400">
                <a:solidFill>
                  <a:srgbClr val="181817"/>
                </a:solidFill>
                <a:latin typeface="noto sans" panose="020B0502040504020204" pitchFamily="34" charset="0"/>
                <a:hlinkClick r:id="rId3"/>
              </a:rPr>
              <a:t>. 2021 (111), 215-224</a:t>
            </a:r>
            <a:r>
              <a:rPr lang="en-GB" sz="6400" b="0" i="0">
                <a:solidFill>
                  <a:srgbClr val="181817"/>
                </a:solidFill>
                <a:effectLst/>
                <a:latin typeface="noto sans" panose="020B0502040504020204" pitchFamily="34" charset="0"/>
                <a:hlinkClick r:id="rId3"/>
              </a:rPr>
              <a:t>.</a:t>
            </a:r>
            <a:endParaRPr lang="en-GB" sz="6400"/>
          </a:p>
        </p:txBody>
      </p:sp>
      <p:sp>
        <p:nvSpPr>
          <p:cNvPr id="3" name="PB">
            <a:extLst>
              <a:ext uri="{FF2B5EF4-FFF2-40B4-BE49-F238E27FC236}">
                <a16:creationId xmlns:a16="http://schemas.microsoft.com/office/drawing/2014/main" id="{E716207F-8092-295B-CF5E-DC9ABC908043}"/>
              </a:ext>
            </a:extLst>
          </p:cNvPr>
          <p:cNvSpPr/>
          <p:nvPr/>
        </p:nvSpPr>
        <p:spPr>
          <a:xfrm>
            <a:off x="0" y="19288125"/>
            <a:ext cx="10913645"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5798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De richting Latijn in 2024</a:t>
            </a:r>
          </a:p>
        </p:txBody>
      </p:sp>
      <p:sp>
        <p:nvSpPr>
          <p:cNvPr id="16" name="Content Placeholder 15">
            <a:extLst>
              <a:ext uri="{FF2B5EF4-FFF2-40B4-BE49-F238E27FC236}">
                <a16:creationId xmlns:a16="http://schemas.microsoft.com/office/drawing/2014/main" id="{F5A038B4-4FBC-F560-8E37-FCF244E62226}"/>
              </a:ext>
            </a:extLst>
          </p:cNvPr>
          <p:cNvSpPr>
            <a:spLocks noGrp="1"/>
          </p:cNvSpPr>
          <p:nvPr>
            <p:ph idx="1"/>
          </p:nvPr>
        </p:nvSpPr>
        <p:spPr>
          <a:xfrm>
            <a:off x="1665989" y="2380563"/>
            <a:ext cx="31292781" cy="15935146"/>
          </a:xfrm>
        </p:spPr>
        <p:txBody>
          <a:bodyPr>
            <a:normAutofit/>
          </a:bodyPr>
          <a:lstStyle/>
          <a:p>
            <a:r>
              <a:rPr lang="en-GB" sz="5400"/>
              <a:t>Ons vak heet ‘Latijn’, en verwijst </a:t>
            </a:r>
            <a:r>
              <a:rPr lang="en-GB" sz="5400" i="1"/>
              <a:t>in se </a:t>
            </a:r>
            <a:r>
              <a:rPr lang="en-GB" sz="5400"/>
              <a:t>naar de studie van een taal en de literaire/culturele traditie die eruit voortkomt</a:t>
            </a:r>
          </a:p>
          <a:p>
            <a:r>
              <a:rPr lang="en-GB" sz="5400"/>
              <a:t>De functie van het Latijn in de Europese geschiedenis is veel indrukwekkender en momumentaler geweest dan louter de taal van het Oude Rome</a:t>
            </a:r>
          </a:p>
          <a:p>
            <a:r>
              <a:rPr lang="en-GB" sz="5400"/>
              <a:t>In tijden waarin het elitarisme, dat traditioneel met de keuze voor een studie Latijn (terecht of onterecht) verbonden wordt, een belangrijke factor is in de opinievorming en de levendigheid van de opleiding, zijn er veel voordelen verbonden aan een meer divers aanbod van Latijnse teksten die om allerlei redenen meer leerlingen zouden aanspreken</a:t>
            </a:r>
          </a:p>
          <a:p>
            <a:endParaRPr lang="en-GB" sz="5400"/>
          </a:p>
          <a:p>
            <a:r>
              <a:rPr lang="en-GB" sz="5400"/>
              <a:t>Verdere info:</a:t>
            </a:r>
          </a:p>
          <a:p>
            <a:pPr lvl="1"/>
            <a:r>
              <a:rPr lang="en-GB" sz="5400">
                <a:hlinkClick r:id="rId3"/>
              </a:rPr>
              <a:t>Latijn anders? Ander Latijn!</a:t>
            </a:r>
            <a:r>
              <a:rPr lang="en-GB" sz="5400"/>
              <a:t> (21 mei 2021)</a:t>
            </a:r>
          </a:p>
          <a:p>
            <a:pPr lvl="1"/>
            <a:r>
              <a:rPr lang="en-GB" sz="5400" i="1">
                <a:hlinkClick r:id="rId4"/>
              </a:rPr>
              <a:t>Latijn anders? Waarom er nood is aan ander Latijn in de klas</a:t>
            </a:r>
            <a:r>
              <a:rPr lang="en-GB" sz="5400"/>
              <a:t> (DCG 54)</a:t>
            </a:r>
          </a:p>
          <a:p>
            <a:pPr lvl="1"/>
            <a:endParaRPr lang="en-GB" sz="5400"/>
          </a:p>
        </p:txBody>
      </p:sp>
      <p:sp>
        <p:nvSpPr>
          <p:cNvPr id="3" name="PB">
            <a:extLst>
              <a:ext uri="{FF2B5EF4-FFF2-40B4-BE49-F238E27FC236}">
                <a16:creationId xmlns:a16="http://schemas.microsoft.com/office/drawing/2014/main" id="{B18B1513-99D2-001A-7580-9640625B03E5}"/>
              </a:ext>
            </a:extLst>
          </p:cNvPr>
          <p:cNvSpPr/>
          <p:nvPr/>
        </p:nvSpPr>
        <p:spPr>
          <a:xfrm>
            <a:off x="0" y="19288125"/>
            <a:ext cx="11519958"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068758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p:cNvSpPr>
            <a:spLocks noGrp="1"/>
          </p:cNvSpPr>
          <p:nvPr>
            <p:ph type="ctrTitle"/>
          </p:nvPr>
        </p:nvSpPr>
        <p:spPr>
          <a:xfrm>
            <a:off x="2574748" y="4556688"/>
            <a:ext cx="31060780" cy="8841765"/>
          </a:xfrm>
        </p:spPr>
        <p:txBody>
          <a:bodyPr/>
          <a:lstStyle/>
          <a:p>
            <a:pPr>
              <a:lnSpc>
                <a:spcPct val="150000"/>
              </a:lnSpc>
            </a:pPr>
            <a:r>
              <a:rPr lang="en-GB" sz="13154" b="1" i="1" cap="small"/>
              <a:t>Per varia ad classica</a:t>
            </a:r>
            <a:br>
              <a:rPr lang="en-GB" sz="13154" b="1" cap="small"/>
            </a:br>
            <a:r>
              <a:rPr lang="nl-NL" sz="8800" b="1" u="none" cap="none"/>
              <a:t>Lectuursuggesties voor de klas Latijn (anno 2024)</a:t>
            </a:r>
            <a:endParaRPr lang="nl-NL" sz="13154" u="none" cap="none"/>
          </a:p>
        </p:txBody>
      </p:sp>
      <p:sp>
        <p:nvSpPr>
          <p:cNvPr id="11" name="Ondertitel 10"/>
          <p:cNvSpPr>
            <a:spLocks noGrp="1"/>
          </p:cNvSpPr>
          <p:nvPr>
            <p:ph type="subTitle" idx="1"/>
          </p:nvPr>
        </p:nvSpPr>
        <p:spPr/>
        <p:txBody>
          <a:bodyPr/>
          <a:lstStyle/>
          <a:p>
            <a:r>
              <a:rPr lang="nl-NL"/>
              <a:t>Medewerkers van de afdeling Latijn – nascholingsdagen 2023-2024</a:t>
            </a:r>
          </a:p>
        </p:txBody>
      </p:sp>
      <p:sp>
        <p:nvSpPr>
          <p:cNvPr id="6" name="Text Placeholder Organsation L1/L2"/>
          <p:cNvSpPr>
            <a:spLocks noGrp="1"/>
          </p:cNvSpPr>
          <p:nvPr>
            <p:ph type="body" sz="quarter" idx="15"/>
          </p:nvPr>
        </p:nvSpPr>
        <p:spPr/>
        <p:txBody>
          <a:bodyPr/>
          <a:lstStyle/>
          <a:p>
            <a:r>
              <a:rPr lang="en-GB"/>
              <a:t>Taal- en letterkunde: afdeling Latijn</a:t>
            </a:r>
          </a:p>
          <a:p>
            <a:pPr lvl="1"/>
            <a:r>
              <a:rPr lang="en-GB"/>
              <a:t>Didactica Classica Gandensia</a:t>
            </a:r>
          </a:p>
        </p:txBody>
      </p:sp>
      <p:pic>
        <p:nvPicPr>
          <p:cNvPr id="7" name="Picture Placeholder 6">
            <a:extLst>
              <a:ext uri="{FF2B5EF4-FFF2-40B4-BE49-F238E27FC236}">
                <a16:creationId xmlns:a16="http://schemas.microsoft.com/office/drawing/2014/main" id="{62AE44F8-A1E8-35F8-FA85-FD6F77F66779}"/>
              </a:ext>
            </a:extLst>
          </p:cNvPr>
          <p:cNvPicPr>
            <a:picLocks noGrp="1" noChangeAspect="1"/>
          </p:cNvPicPr>
          <p:nvPr>
            <p:ph type="pic" sz="quarter" idx="11"/>
          </p:nvPr>
        </p:nvPicPr>
        <p:blipFill>
          <a:blip r:embed="rId3"/>
          <a:srcRect t="29662" b="29662"/>
          <a:stretch>
            <a:fillRect/>
          </a:stretch>
        </p:blipFill>
        <p:spPr>
          <a:prstGeom prst="rect">
            <a:avLst/>
          </a:prstGeom>
        </p:spPr>
      </p:pic>
      <p:sp>
        <p:nvSpPr>
          <p:cNvPr id="2" name="PB">
            <a:extLst>
              <a:ext uri="{FF2B5EF4-FFF2-40B4-BE49-F238E27FC236}">
                <a16:creationId xmlns:a16="http://schemas.microsoft.com/office/drawing/2014/main" id="{92C025AE-F8C6-B45A-2FDD-1DD6ED790FDE}"/>
              </a:ext>
            </a:extLst>
          </p:cNvPr>
          <p:cNvSpPr/>
          <p:nvPr/>
        </p:nvSpPr>
        <p:spPr>
          <a:xfrm>
            <a:off x="0" y="19288125"/>
            <a:ext cx="1212627"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355618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De leraar Latijn in 2024</a:t>
            </a:r>
          </a:p>
        </p:txBody>
      </p:sp>
      <p:sp>
        <p:nvSpPr>
          <p:cNvPr id="16" name="Content Placeholder 15">
            <a:extLst>
              <a:ext uri="{FF2B5EF4-FFF2-40B4-BE49-F238E27FC236}">
                <a16:creationId xmlns:a16="http://schemas.microsoft.com/office/drawing/2014/main" id="{F5A038B4-4FBC-F560-8E37-FCF244E62226}"/>
              </a:ext>
            </a:extLst>
          </p:cNvPr>
          <p:cNvSpPr>
            <a:spLocks noGrp="1"/>
          </p:cNvSpPr>
          <p:nvPr>
            <p:ph idx="1"/>
          </p:nvPr>
        </p:nvSpPr>
        <p:spPr>
          <a:xfrm>
            <a:off x="1665989" y="2380563"/>
            <a:ext cx="31292781" cy="15935146"/>
          </a:xfrm>
        </p:spPr>
        <p:txBody>
          <a:bodyPr>
            <a:normAutofit fontScale="92500"/>
          </a:bodyPr>
          <a:lstStyle/>
          <a:p>
            <a:r>
              <a:rPr lang="en-GB" sz="5400"/>
              <a:t>Een belangrijkere impact op de lespraktijk is voor veel collega’s eigenlijk niet dat het geen klassieke teksten zijn, maar dat het </a:t>
            </a:r>
            <a:r>
              <a:rPr lang="en-GB" sz="5400" i="1"/>
              <a:t>nieuwe</a:t>
            </a:r>
            <a:r>
              <a:rPr lang="en-GB" sz="5400"/>
              <a:t> teksten zijn: nieuwe voorbereidingen, nieuwe woordenlijsten, nieuwe cultuurhistorische achtergronden, enz.</a:t>
            </a:r>
          </a:p>
          <a:p>
            <a:r>
              <a:rPr lang="en-GB" sz="5400"/>
              <a:t>Hoe begin je eraan?</a:t>
            </a:r>
          </a:p>
          <a:p>
            <a:pPr marL="2936925" lvl="2" indent="-1143000">
              <a:buFont typeface="Arial" panose="020B0604020202020204" pitchFamily="34" charset="0"/>
              <a:buChar char="•"/>
            </a:pPr>
            <a:r>
              <a:rPr lang="en-GB" sz="5400" u="sng"/>
              <a:t>Geleidelijkheid</a:t>
            </a:r>
            <a:r>
              <a:rPr lang="en-GB" sz="5400"/>
              <a:t>, samenwerking, uitwisseling, uitproberen</a:t>
            </a:r>
          </a:p>
          <a:p>
            <a:pPr marL="2936925" lvl="2" indent="-1143000">
              <a:buFont typeface="Arial" panose="020B0604020202020204" pitchFamily="34" charset="0"/>
              <a:buChar char="•"/>
            </a:pPr>
            <a:r>
              <a:rPr lang="en-GB" sz="5400" u="sng"/>
              <a:t>Bloemlezingen</a:t>
            </a:r>
            <a:r>
              <a:rPr lang="en-GB" sz="5400"/>
              <a:t>: afwisseling, laat je lln mee kiezen (binnen jouw grenzen), elke klas heeft elk jaar andere jongeren met andere interesses en passies</a:t>
            </a:r>
          </a:p>
          <a:p>
            <a:pPr marL="2936925" lvl="2" indent="-1143000">
              <a:buFont typeface="Arial" panose="020B0604020202020204" pitchFamily="34" charset="0"/>
              <a:buChar char="•"/>
            </a:pPr>
            <a:r>
              <a:rPr lang="en-GB" sz="5400"/>
              <a:t>Teksten zijn vaak goed </a:t>
            </a:r>
            <a:r>
              <a:rPr lang="en-GB" sz="5400" u="sng"/>
              <a:t>vindbaar</a:t>
            </a:r>
            <a:r>
              <a:rPr lang="en-GB" sz="5400"/>
              <a:t>: online of via bibliotheek van universiteiten</a:t>
            </a:r>
          </a:p>
          <a:p>
            <a:pPr lvl="3" indent="0">
              <a:buNone/>
            </a:pPr>
            <a:r>
              <a:rPr lang="en-GB" sz="5400"/>
              <a:t>	&gt; Bibliotheken zijn openbare gebouwen: neem foto’s met een scan-app (bv. </a:t>
            </a:r>
            <a:r>
              <a:rPr lang="en-GB" sz="5400">
                <a:hlinkClick r:id="rId3"/>
              </a:rPr>
              <a:t>Adobe Scan</a:t>
            </a:r>
            <a:r>
              <a:rPr lang="en-GB" sz="5400"/>
              <a:t>)</a:t>
            </a:r>
            <a:br>
              <a:rPr lang="en-GB" sz="5400"/>
            </a:br>
            <a:r>
              <a:rPr lang="en-GB" sz="5400"/>
              <a:t>	&gt; Contacteer een oudleerling of een medewerker (</a:t>
            </a:r>
            <a:r>
              <a:rPr lang="en-GB" sz="5400">
                <a:hlinkClick r:id="rId4"/>
              </a:rPr>
              <a:t>latijn@ugent.be</a:t>
            </a:r>
            <a:r>
              <a:rPr lang="en-GB" sz="5400"/>
              <a:t>, </a:t>
            </a:r>
            <a:r>
              <a:rPr lang="en-GB" sz="5400">
                <a:hlinkClick r:id="rId5"/>
              </a:rPr>
              <a:t>grieks@ugent.be</a:t>
            </a:r>
            <a:r>
              <a:rPr lang="en-GB" sz="5400"/>
              <a:t>)</a:t>
            </a:r>
          </a:p>
          <a:p>
            <a:pPr lvl="3" indent="0">
              <a:buNone/>
            </a:pPr>
            <a:r>
              <a:rPr lang="en-GB" sz="5400" u="sng"/>
              <a:t>Inspiratie</a:t>
            </a:r>
            <a:r>
              <a:rPr lang="en-GB" sz="5400"/>
              <a:t> nodig? Maak gebruik van de suggesties van collega-leerkrachten en onderzoekers</a:t>
            </a:r>
          </a:p>
          <a:p>
            <a:pPr lvl="3" indent="0">
              <a:buNone/>
            </a:pPr>
            <a:r>
              <a:rPr lang="en-GB" sz="5400"/>
              <a:t>	&gt; </a:t>
            </a:r>
            <a:r>
              <a:rPr lang="en-GB" sz="5400">
                <a:hlinkClick r:id="rId6"/>
              </a:rPr>
              <a:t>www.dcg.ugent.be/inspiratie</a:t>
            </a:r>
            <a:br>
              <a:rPr lang="en-GB" sz="5400"/>
            </a:br>
            <a:r>
              <a:rPr lang="en-GB" sz="5400"/>
              <a:t>	&gt; lectuurlijsten ‘Latijnse Traditie in Europa’, ‘Vertaaltheorie en –praktijk’</a:t>
            </a:r>
          </a:p>
          <a:p>
            <a:pPr marL="2479725" lvl="2" indent="-685800">
              <a:buFont typeface="Arial" panose="020B0604020202020204" pitchFamily="34" charset="0"/>
              <a:buChar char="•"/>
            </a:pPr>
            <a:r>
              <a:rPr lang="en-GB" sz="5400"/>
              <a:t>Voorzie een </a:t>
            </a:r>
            <a:r>
              <a:rPr lang="en-GB" sz="5400" u="sng"/>
              <a:t>woordenlijst</a:t>
            </a:r>
            <a:r>
              <a:rPr lang="en-GB" sz="5400"/>
              <a:t> (nieuwe concepten &gt; nieuwe woorden &gt; nieuwe woordenlijsten)</a:t>
            </a:r>
          </a:p>
          <a:p>
            <a:pPr lvl="3" indent="0">
              <a:buNone/>
            </a:pPr>
            <a:r>
              <a:rPr lang="en-GB" sz="5400"/>
              <a:t>	&gt; Schenk aandacht aan woordafleidingsprincipes en moderne talen</a:t>
            </a:r>
            <a:br>
              <a:rPr lang="en-GB" sz="5400"/>
            </a:br>
            <a:r>
              <a:rPr lang="en-GB" sz="5400"/>
              <a:t>	&gt; Via software en apps kan je dit ook ‘uitbesteden’ (Alpheios, Logeion)</a:t>
            </a:r>
          </a:p>
          <a:p>
            <a:pPr marL="2479725" lvl="2" indent="-685800">
              <a:buFont typeface="Arial" panose="020B0604020202020204" pitchFamily="34" charset="0"/>
              <a:buChar char="•"/>
            </a:pPr>
            <a:r>
              <a:rPr lang="en-GB" sz="5400"/>
              <a:t>Voorzie een inleiding of </a:t>
            </a:r>
            <a:r>
              <a:rPr lang="en-GB" sz="5400" u="sng"/>
              <a:t>context</a:t>
            </a:r>
            <a:r>
              <a:rPr lang="en-GB" sz="5400"/>
              <a:t> bij de tekst</a:t>
            </a:r>
          </a:p>
          <a:p>
            <a:endParaRPr lang="en-GB" sz="5400"/>
          </a:p>
          <a:p>
            <a:pPr lvl="1"/>
            <a:endParaRPr lang="en-GB" sz="5400"/>
          </a:p>
        </p:txBody>
      </p:sp>
      <p:sp>
        <p:nvSpPr>
          <p:cNvPr id="3" name="PB">
            <a:extLst>
              <a:ext uri="{FF2B5EF4-FFF2-40B4-BE49-F238E27FC236}">
                <a16:creationId xmlns:a16="http://schemas.microsoft.com/office/drawing/2014/main" id="{51D49223-C244-43CA-E1D6-3B13BE61A4DF}"/>
              </a:ext>
            </a:extLst>
          </p:cNvPr>
          <p:cNvSpPr/>
          <p:nvPr/>
        </p:nvSpPr>
        <p:spPr>
          <a:xfrm>
            <a:off x="0" y="19288125"/>
            <a:ext cx="12126272"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982073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De richting Latijn</a:t>
            </a:r>
          </a:p>
        </p:txBody>
      </p:sp>
      <p:sp>
        <p:nvSpPr>
          <p:cNvPr id="16" name="Content Placeholder 15">
            <a:extLst>
              <a:ext uri="{FF2B5EF4-FFF2-40B4-BE49-F238E27FC236}">
                <a16:creationId xmlns:a16="http://schemas.microsoft.com/office/drawing/2014/main" id="{F5A038B4-4FBC-F560-8E37-FCF244E62226}"/>
              </a:ext>
            </a:extLst>
          </p:cNvPr>
          <p:cNvSpPr>
            <a:spLocks noGrp="1"/>
          </p:cNvSpPr>
          <p:nvPr>
            <p:ph idx="1"/>
          </p:nvPr>
        </p:nvSpPr>
        <p:spPr>
          <a:xfrm>
            <a:off x="1665989" y="2380563"/>
            <a:ext cx="31292781" cy="15935146"/>
          </a:xfrm>
        </p:spPr>
        <p:txBody>
          <a:bodyPr>
            <a:normAutofit/>
          </a:bodyPr>
          <a:lstStyle/>
          <a:p>
            <a:r>
              <a:rPr lang="en-GB" sz="5400"/>
              <a:t>Ons vak heet ‘Latijn’, en verwijst </a:t>
            </a:r>
            <a:r>
              <a:rPr lang="en-GB" sz="5400" i="1"/>
              <a:t>in se </a:t>
            </a:r>
            <a:r>
              <a:rPr lang="en-GB" sz="5400"/>
              <a:t>naar de studie van een taal en de literaire/culturele traditie die eruit voortkomt</a:t>
            </a:r>
          </a:p>
          <a:p>
            <a:r>
              <a:rPr lang="en-GB" sz="5400"/>
              <a:t>De functie van het Latijn in de Europese geschiedenis is veel indrukwekkender en momumentaler geweest dan louter de taal van het Oude Rome</a:t>
            </a:r>
          </a:p>
          <a:p>
            <a:r>
              <a:rPr lang="en-GB" sz="5400"/>
              <a:t>In tijden waarin het elitarisme, dat traditioneel met de keuze voor een studie Latijn (terecht of onterecht) verbonden wordt, een belangrijke factor is in de opinievorming en de levendigheid van de opleiding, zijn er veel voordelen verbonden aan een meer divers aanbod van Latijnse teksten die om allerlei redenen meer leerlingen zouden aanspreken</a:t>
            </a:r>
          </a:p>
          <a:p>
            <a:r>
              <a:rPr lang="en-GB" sz="5400"/>
              <a:t>Een belangrijkere impact op de lespraktijk is niet dat het geen klassieke teksten zijn, maar dat het </a:t>
            </a:r>
            <a:r>
              <a:rPr lang="en-GB" sz="5400" i="1"/>
              <a:t>nieuwe</a:t>
            </a:r>
            <a:r>
              <a:rPr lang="en-GB" sz="5400"/>
              <a:t> teksten zijn: nieuwe voorbereidingen, nieuwe woordenlijsten, nieuwe cultuurhistorische achtergronden, enz.</a:t>
            </a:r>
          </a:p>
        </p:txBody>
      </p:sp>
      <p:sp>
        <p:nvSpPr>
          <p:cNvPr id="3" name="PB">
            <a:extLst>
              <a:ext uri="{FF2B5EF4-FFF2-40B4-BE49-F238E27FC236}">
                <a16:creationId xmlns:a16="http://schemas.microsoft.com/office/drawing/2014/main" id="{C34CAA68-6F84-4DEC-209E-45F414BA0402}"/>
              </a:ext>
            </a:extLst>
          </p:cNvPr>
          <p:cNvSpPr/>
          <p:nvPr/>
        </p:nvSpPr>
        <p:spPr>
          <a:xfrm>
            <a:off x="0" y="19288125"/>
            <a:ext cx="12732586"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852832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FAQ</a:t>
            </a:r>
          </a:p>
        </p:txBody>
      </p:sp>
      <p:sp>
        <p:nvSpPr>
          <p:cNvPr id="2" name="Content Placeholder 2">
            <a:extLst>
              <a:ext uri="{FF2B5EF4-FFF2-40B4-BE49-F238E27FC236}">
                <a16:creationId xmlns:a16="http://schemas.microsoft.com/office/drawing/2014/main" id="{9F762FE8-92C0-BB86-3A54-006B50737013}"/>
              </a:ext>
            </a:extLst>
          </p:cNvPr>
          <p:cNvSpPr>
            <a:spLocks noGrp="1"/>
          </p:cNvSpPr>
          <p:nvPr>
            <p:ph idx="1"/>
          </p:nvPr>
        </p:nvSpPr>
        <p:spPr>
          <a:xfrm>
            <a:off x="1665989" y="2380563"/>
            <a:ext cx="31998369" cy="16557680"/>
          </a:xfrm>
        </p:spPr>
        <p:txBody>
          <a:bodyPr>
            <a:noAutofit/>
          </a:bodyPr>
          <a:lstStyle/>
          <a:p>
            <a:pPr marL="1085850" indent="-914400" fontAlgn="base">
              <a:spcAft>
                <a:spcPts val="1200"/>
              </a:spcAft>
              <a:buFont typeface="+mj-lt"/>
              <a:buAutoNum type="arabicPeriod"/>
            </a:pPr>
            <a:r>
              <a:rPr lang="en-GB" sz="5400"/>
              <a:t>“Dat onklassiek Latijn, dat kennen mijn leerlingen niet. Dat zal toch veel te moeilijk zijn?”</a:t>
            </a:r>
          </a:p>
          <a:p>
            <a:pPr marL="2348615" lvl="1" indent="-914400" fontAlgn="base">
              <a:spcAft>
                <a:spcPts val="1200"/>
              </a:spcAft>
            </a:pPr>
            <a:r>
              <a:rPr lang="en-GB" sz="5400"/>
              <a:t>Kort antwoord: “Nee, integendeel zelfs.”</a:t>
            </a:r>
          </a:p>
          <a:p>
            <a:pPr marL="2348615" lvl="1" indent="-914400" fontAlgn="base">
              <a:spcAft>
                <a:spcPts val="1200"/>
              </a:spcAft>
            </a:pPr>
            <a:r>
              <a:rPr lang="en-GB" sz="5400"/>
              <a:t>Elke taal is per definitie gemakkelijker wanneer ze ‘gebruikt’ wordt door een tweedetaalverwerver; een</a:t>
            </a:r>
            <a:r>
              <a:rPr lang="en-GB" sz="5400" i="1"/>
              <a:t> competente </a:t>
            </a:r>
            <a:r>
              <a:rPr lang="en-GB" sz="5400"/>
              <a:t>verwerver, natuurlijk – en dat waren ze quasi allemaal</a:t>
            </a:r>
          </a:p>
          <a:p>
            <a:pPr marL="2348615" lvl="1" indent="-914400" fontAlgn="base">
              <a:spcAft>
                <a:spcPts val="1200"/>
              </a:spcAft>
            </a:pPr>
            <a:r>
              <a:rPr lang="en-GB" sz="5400"/>
              <a:t>‘Moeilijkheden’ liggen vooral op een cognitief lager niveau:</a:t>
            </a:r>
          </a:p>
          <a:p>
            <a:pPr marL="3518107" lvl="2" indent="-914400" fontAlgn="base">
              <a:spcAft>
                <a:spcPts val="1200"/>
              </a:spcAft>
            </a:pPr>
            <a:r>
              <a:rPr lang="en-GB" sz="5400"/>
              <a:t>Spelling (= orthografie): onzekerheid troef, en later enkele nieuwe conventies</a:t>
            </a:r>
          </a:p>
          <a:p>
            <a:pPr marL="3518107" lvl="2" indent="-914400" fontAlgn="base">
              <a:spcAft>
                <a:spcPts val="1200"/>
              </a:spcAft>
            </a:pPr>
            <a:r>
              <a:rPr lang="en-GB" sz="5400"/>
              <a:t>Morfologie: minder strikte regels én nieuwe oplossingen voor communicatieproblemen</a:t>
            </a:r>
          </a:p>
          <a:p>
            <a:pPr marL="3518107" lvl="2" indent="-914400" fontAlgn="base">
              <a:spcAft>
                <a:spcPts val="1200"/>
              </a:spcAft>
            </a:pPr>
            <a:r>
              <a:rPr lang="en-GB" sz="5400"/>
              <a:t>Lexicaal: </a:t>
            </a:r>
          </a:p>
          <a:p>
            <a:pPr marL="4658901" lvl="3" indent="-914400" fontAlgn="base">
              <a:spcAft>
                <a:spcPts val="1200"/>
              </a:spcAft>
            </a:pPr>
            <a:r>
              <a:rPr lang="en-GB" sz="5400"/>
              <a:t>nieuwe tijden 		&gt; nieuwe dingen 		&gt; nieuwe woorden 	&gt; nieuwe woordenlijsten</a:t>
            </a:r>
          </a:p>
          <a:p>
            <a:pPr marL="4658901" lvl="3" indent="-914400" fontAlgn="base">
              <a:spcAft>
                <a:spcPts val="1200"/>
              </a:spcAft>
            </a:pPr>
            <a:r>
              <a:rPr lang="en-GB" sz="5400"/>
              <a:t>nieuwe teksten 															&gt; nieuwe woordenlijsten</a:t>
            </a:r>
          </a:p>
          <a:p>
            <a:pPr marL="3518107" lvl="2" indent="-914400" fontAlgn="base">
              <a:spcAft>
                <a:spcPts val="1200"/>
              </a:spcAft>
            </a:pPr>
            <a:r>
              <a:rPr lang="en-GB" sz="5400"/>
              <a:t>Syntaxis</a:t>
            </a:r>
          </a:p>
          <a:p>
            <a:pPr marL="4658901" lvl="3" indent="-914400" fontAlgn="base">
              <a:spcAft>
                <a:spcPts val="1200"/>
              </a:spcAft>
            </a:pPr>
            <a:r>
              <a:rPr lang="en-GB" sz="5400"/>
              <a:t>Naamvallen: vaker voorzetsels</a:t>
            </a:r>
          </a:p>
          <a:p>
            <a:pPr marL="4658901" lvl="3" indent="-914400" fontAlgn="base">
              <a:spcAft>
                <a:spcPts val="1200"/>
              </a:spcAft>
            </a:pPr>
            <a:r>
              <a:rPr lang="en-GB" sz="5400"/>
              <a:t>Bijzinnen: voegwoorden die meer op de onze lijken</a:t>
            </a:r>
          </a:p>
          <a:p>
            <a:pPr marL="4658901" lvl="3" indent="-914400" fontAlgn="base">
              <a:spcAft>
                <a:spcPts val="1200"/>
              </a:spcAft>
            </a:pPr>
            <a:r>
              <a:rPr lang="en-GB" sz="5400"/>
              <a:t>Woordvolgorde: minder complex, minder analyse nodig</a:t>
            </a:r>
          </a:p>
          <a:p>
            <a:pPr marL="4658901" lvl="3" indent="-914400" fontAlgn="base">
              <a:spcAft>
                <a:spcPts val="1200"/>
              </a:spcAft>
            </a:pPr>
            <a:r>
              <a:rPr lang="en-GB" sz="5400"/>
              <a:t>Participia als alternatief voor (zware) onderschikking</a:t>
            </a:r>
          </a:p>
          <a:p>
            <a:pPr marL="2348615" lvl="1" indent="-914400" fontAlgn="base">
              <a:spcAft>
                <a:spcPts val="1200"/>
              </a:spcAft>
            </a:pPr>
            <a:endParaRPr lang="en-GB" sz="5400"/>
          </a:p>
        </p:txBody>
      </p:sp>
      <p:sp>
        <p:nvSpPr>
          <p:cNvPr id="3" name="PB">
            <a:extLst>
              <a:ext uri="{FF2B5EF4-FFF2-40B4-BE49-F238E27FC236}">
                <a16:creationId xmlns:a16="http://schemas.microsoft.com/office/drawing/2014/main" id="{82A0DF25-78ED-32CD-7D63-587BDC6B68D7}"/>
              </a:ext>
            </a:extLst>
          </p:cNvPr>
          <p:cNvSpPr/>
          <p:nvPr/>
        </p:nvSpPr>
        <p:spPr>
          <a:xfrm>
            <a:off x="0" y="19288125"/>
            <a:ext cx="13338899"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07593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FAQ</a:t>
            </a:r>
          </a:p>
        </p:txBody>
      </p:sp>
      <p:sp>
        <p:nvSpPr>
          <p:cNvPr id="2" name="Content Placeholder 2">
            <a:extLst>
              <a:ext uri="{FF2B5EF4-FFF2-40B4-BE49-F238E27FC236}">
                <a16:creationId xmlns:a16="http://schemas.microsoft.com/office/drawing/2014/main" id="{9F762FE8-92C0-BB86-3A54-006B50737013}"/>
              </a:ext>
            </a:extLst>
          </p:cNvPr>
          <p:cNvSpPr>
            <a:spLocks noGrp="1"/>
          </p:cNvSpPr>
          <p:nvPr>
            <p:ph idx="1"/>
          </p:nvPr>
        </p:nvSpPr>
        <p:spPr>
          <a:xfrm>
            <a:off x="1665989" y="2380563"/>
            <a:ext cx="31998369" cy="16557680"/>
          </a:xfrm>
        </p:spPr>
        <p:txBody>
          <a:bodyPr>
            <a:noAutofit/>
          </a:bodyPr>
          <a:lstStyle/>
          <a:p>
            <a:pPr marL="1085850" indent="-914400" fontAlgn="base">
              <a:spcAft>
                <a:spcPts val="1200"/>
              </a:spcAft>
              <a:buFont typeface="+mj-lt"/>
              <a:buAutoNum type="arabicPeriod"/>
            </a:pPr>
            <a:r>
              <a:rPr lang="en-GB" sz="5400"/>
              <a:t>“Dat onklassiek Latijn, dat kennen mijn leerlingen niet. Dat zal toch veel te moeilijk zijn?”</a:t>
            </a:r>
          </a:p>
          <a:p>
            <a:pPr marL="2348615" lvl="1" indent="-914400" fontAlgn="base">
              <a:spcAft>
                <a:spcPts val="1200"/>
              </a:spcAft>
            </a:pPr>
            <a:r>
              <a:rPr lang="en-GB" sz="5400"/>
              <a:t>Kort antwoord: “Nee, integendeel zelfs.”</a:t>
            </a:r>
          </a:p>
          <a:p>
            <a:pPr marL="2348615" lvl="1" indent="-914400" fontAlgn="base">
              <a:spcAft>
                <a:spcPts val="1200"/>
              </a:spcAft>
            </a:pPr>
            <a:r>
              <a:rPr lang="en-GB" sz="5400"/>
              <a:t>Elke taal is per definitie gemakkelijker wanneer ze ‘gebruikt’ wordt door een tweedetaalverwerver; een</a:t>
            </a:r>
            <a:r>
              <a:rPr lang="en-GB" sz="5400" i="1"/>
              <a:t> competente </a:t>
            </a:r>
            <a:r>
              <a:rPr lang="en-GB" sz="5400"/>
              <a:t>verwerver, natuurlijk – en dat waren ze quasi allemaal</a:t>
            </a:r>
          </a:p>
          <a:p>
            <a:pPr marL="2348615" lvl="1" indent="-914400" fontAlgn="base">
              <a:spcAft>
                <a:spcPts val="1200"/>
              </a:spcAft>
            </a:pPr>
            <a:r>
              <a:rPr lang="en-GB" sz="5400"/>
              <a:t>‘Moeilijkheden’ liggen vooral op een cognitief lager niveau:</a:t>
            </a:r>
          </a:p>
          <a:p>
            <a:pPr marL="3518107" lvl="2" indent="-914400" fontAlgn="base">
              <a:spcAft>
                <a:spcPts val="1200"/>
              </a:spcAft>
            </a:pPr>
            <a:r>
              <a:rPr lang="en-GB" sz="5400"/>
              <a:t>Spelling (= orthografie)</a:t>
            </a:r>
          </a:p>
          <a:p>
            <a:pPr marL="3518107" lvl="2" indent="-914400" fontAlgn="base">
              <a:spcAft>
                <a:spcPts val="1200"/>
              </a:spcAft>
            </a:pPr>
            <a:r>
              <a:rPr lang="en-GB" sz="5400"/>
              <a:t>Morfologie</a:t>
            </a:r>
          </a:p>
          <a:p>
            <a:pPr marL="3518107" lvl="2" indent="-914400" fontAlgn="base">
              <a:spcAft>
                <a:spcPts val="1200"/>
              </a:spcAft>
            </a:pPr>
            <a:r>
              <a:rPr lang="en-GB" sz="5400"/>
              <a:t>Lexicaal</a:t>
            </a:r>
          </a:p>
          <a:p>
            <a:pPr marL="3518107" lvl="2" indent="-914400" fontAlgn="base">
              <a:spcAft>
                <a:spcPts val="1200"/>
              </a:spcAft>
            </a:pPr>
            <a:r>
              <a:rPr lang="en-GB" sz="5400"/>
              <a:t>Syntaxis</a:t>
            </a:r>
          </a:p>
          <a:p>
            <a:pPr marL="3518107" lvl="2" indent="-914400" fontAlgn="base">
              <a:spcAft>
                <a:spcPts val="1200"/>
              </a:spcAft>
            </a:pPr>
            <a:r>
              <a:rPr lang="en-GB" sz="5400"/>
              <a:t>Semantiek/pragmatiek:</a:t>
            </a:r>
          </a:p>
          <a:p>
            <a:pPr marL="4658901" lvl="3" indent="-914400" fontAlgn="base">
              <a:spcAft>
                <a:spcPts val="1200"/>
              </a:spcAft>
            </a:pPr>
            <a:r>
              <a:rPr lang="en-GB" sz="5400"/>
              <a:t>Signaalwoorden/verwijswoorden</a:t>
            </a:r>
          </a:p>
          <a:p>
            <a:pPr marL="4658901" lvl="3" indent="-914400" fontAlgn="base">
              <a:spcAft>
                <a:spcPts val="1200"/>
              </a:spcAft>
            </a:pPr>
            <a:r>
              <a:rPr lang="en-GB" sz="5400"/>
              <a:t>Verschuivingen tijdensysteem</a:t>
            </a:r>
          </a:p>
        </p:txBody>
      </p:sp>
      <p:grpSp>
        <p:nvGrpSpPr>
          <p:cNvPr id="19" name="Group 18">
            <a:extLst>
              <a:ext uri="{FF2B5EF4-FFF2-40B4-BE49-F238E27FC236}">
                <a16:creationId xmlns:a16="http://schemas.microsoft.com/office/drawing/2014/main" id="{E99A519F-1353-1711-DC31-D01118F33C36}"/>
              </a:ext>
            </a:extLst>
          </p:cNvPr>
          <p:cNvGrpSpPr/>
          <p:nvPr/>
        </p:nvGrpSpPr>
        <p:grpSpPr>
          <a:xfrm>
            <a:off x="19814293" y="8939852"/>
            <a:ext cx="14343724" cy="8714592"/>
            <a:chOff x="16122318" y="8145767"/>
            <a:chExt cx="14343724" cy="8714592"/>
          </a:xfrm>
        </p:grpSpPr>
        <p:cxnSp>
          <p:nvCxnSpPr>
            <p:cNvPr id="11" name="Straight Connector 10">
              <a:extLst>
                <a:ext uri="{FF2B5EF4-FFF2-40B4-BE49-F238E27FC236}">
                  <a16:creationId xmlns:a16="http://schemas.microsoft.com/office/drawing/2014/main" id="{98535A35-125D-4B15-C531-3AAFDB6F1BD8}"/>
                </a:ext>
              </a:extLst>
            </p:cNvPr>
            <p:cNvCxnSpPr/>
            <p:nvPr/>
          </p:nvCxnSpPr>
          <p:spPr>
            <a:xfrm>
              <a:off x="19707726" y="15713242"/>
              <a:ext cx="7560000" cy="0"/>
            </a:xfrm>
            <a:prstGeom prst="line">
              <a:avLst/>
            </a:prstGeom>
            <a:ln w="76200">
              <a:solidFill>
                <a:srgbClr val="1E64C8"/>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756AFAF-4C98-A66C-9CA4-57E30FF7577C}"/>
                </a:ext>
              </a:extLst>
            </p:cNvPr>
            <p:cNvCxnSpPr>
              <a:cxnSpLocks/>
            </p:cNvCxnSpPr>
            <p:nvPr/>
          </p:nvCxnSpPr>
          <p:spPr>
            <a:xfrm>
              <a:off x="19731789" y="8145767"/>
              <a:ext cx="0" cy="7560000"/>
            </a:xfrm>
            <a:prstGeom prst="line">
              <a:avLst/>
            </a:prstGeom>
            <a:ln w="76200">
              <a:solidFill>
                <a:srgbClr val="1E64C8"/>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7A02591-297E-F571-4E4D-5F41AF0203BB}"/>
                </a:ext>
              </a:extLst>
            </p:cNvPr>
            <p:cNvCxnSpPr>
              <a:cxnSpLocks/>
            </p:cNvCxnSpPr>
            <p:nvPr/>
          </p:nvCxnSpPr>
          <p:spPr>
            <a:xfrm flipV="1">
              <a:off x="19731789" y="9432758"/>
              <a:ext cx="6184232" cy="6273009"/>
            </a:xfrm>
            <a:prstGeom prst="straightConnector1">
              <a:avLst/>
            </a:prstGeom>
            <a:ln w="7620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768CC1B-E270-4B06-C7A1-7EDEE0A0284E}"/>
                </a:ext>
              </a:extLst>
            </p:cNvPr>
            <p:cNvSpPr txBox="1"/>
            <p:nvPr/>
          </p:nvSpPr>
          <p:spPr>
            <a:xfrm>
              <a:off x="23772316" y="15929591"/>
              <a:ext cx="6693726" cy="930768"/>
            </a:xfrm>
            <a:prstGeom prst="rect">
              <a:avLst/>
            </a:prstGeom>
            <a:noFill/>
          </p:spPr>
          <p:txBody>
            <a:bodyPr wrap="square" rtlCol="0">
              <a:spAutoFit/>
            </a:bodyPr>
            <a:lstStyle/>
            <a:p>
              <a:pPr algn="l">
                <a:lnSpc>
                  <a:spcPct val="120000"/>
                </a:lnSpc>
              </a:pPr>
              <a:r>
                <a:rPr lang="en-GB" sz="5000"/>
                <a:t>eenvoud</a:t>
              </a:r>
            </a:p>
          </p:txBody>
        </p:sp>
        <p:sp>
          <p:nvSpPr>
            <p:cNvPr id="18" name="TextBox 17">
              <a:extLst>
                <a:ext uri="{FF2B5EF4-FFF2-40B4-BE49-F238E27FC236}">
                  <a16:creationId xmlns:a16="http://schemas.microsoft.com/office/drawing/2014/main" id="{28B9B7FE-1714-CC93-7B25-C349B866A5C9}"/>
                </a:ext>
              </a:extLst>
            </p:cNvPr>
            <p:cNvSpPr txBox="1"/>
            <p:nvPr/>
          </p:nvSpPr>
          <p:spPr>
            <a:xfrm>
              <a:off x="16122318" y="8285642"/>
              <a:ext cx="3344778" cy="930768"/>
            </a:xfrm>
            <a:prstGeom prst="rect">
              <a:avLst/>
            </a:prstGeom>
            <a:noFill/>
          </p:spPr>
          <p:txBody>
            <a:bodyPr wrap="square" rtlCol="0">
              <a:spAutoFit/>
            </a:bodyPr>
            <a:lstStyle/>
            <a:p>
              <a:pPr algn="l">
                <a:lnSpc>
                  <a:spcPct val="120000"/>
                </a:lnSpc>
              </a:pPr>
              <a:r>
                <a:rPr lang="en-GB" sz="5000"/>
                <a:t>frequentie</a:t>
              </a:r>
            </a:p>
          </p:txBody>
        </p:sp>
      </p:grpSp>
      <p:sp>
        <p:nvSpPr>
          <p:cNvPr id="3" name="PB">
            <a:extLst>
              <a:ext uri="{FF2B5EF4-FFF2-40B4-BE49-F238E27FC236}">
                <a16:creationId xmlns:a16="http://schemas.microsoft.com/office/drawing/2014/main" id="{B76208FC-4AA9-9C9A-7DF0-B4CEAADCB585}"/>
              </a:ext>
            </a:extLst>
          </p:cNvPr>
          <p:cNvSpPr/>
          <p:nvPr/>
        </p:nvSpPr>
        <p:spPr>
          <a:xfrm>
            <a:off x="0" y="19288125"/>
            <a:ext cx="13945212"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63822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FAQ</a:t>
            </a:r>
          </a:p>
        </p:txBody>
      </p:sp>
      <p:sp>
        <p:nvSpPr>
          <p:cNvPr id="10" name="Content Placeholder 2">
            <a:extLst>
              <a:ext uri="{FF2B5EF4-FFF2-40B4-BE49-F238E27FC236}">
                <a16:creationId xmlns:a16="http://schemas.microsoft.com/office/drawing/2014/main" id="{73C4FD3F-4F06-E6E4-D5AB-789203C93F55}"/>
              </a:ext>
            </a:extLst>
          </p:cNvPr>
          <p:cNvSpPr>
            <a:spLocks noGrp="1"/>
          </p:cNvSpPr>
          <p:nvPr>
            <p:ph idx="1"/>
          </p:nvPr>
        </p:nvSpPr>
        <p:spPr>
          <a:xfrm>
            <a:off x="1665989" y="2380563"/>
            <a:ext cx="31998369" cy="16557680"/>
          </a:xfrm>
        </p:spPr>
        <p:txBody>
          <a:bodyPr>
            <a:noAutofit/>
          </a:bodyPr>
          <a:lstStyle/>
          <a:p>
            <a:pPr marL="1085850" indent="-914400" fontAlgn="base">
              <a:spcAft>
                <a:spcPts val="1200"/>
              </a:spcAft>
              <a:buFont typeface="+mj-lt"/>
              <a:buAutoNum type="arabicPeriod" startAt="2"/>
            </a:pPr>
            <a:r>
              <a:rPr lang="en-GB" sz="5400"/>
              <a:t>“Dat onklassiek Latijn, dat heeft toch geen zin, mijn leerlingen kennen de klassieke grammatica nog niet eens!”</a:t>
            </a:r>
          </a:p>
          <a:p>
            <a:pPr marL="2348615" lvl="1" indent="-914400" fontAlgn="base">
              <a:spcAft>
                <a:spcPts val="1200"/>
              </a:spcAft>
            </a:pPr>
            <a:r>
              <a:rPr lang="en-GB" sz="5400"/>
              <a:t>Kort antwoord: “Net daarom heeft het wél zin.”</a:t>
            </a:r>
          </a:p>
          <a:p>
            <a:pPr marL="2348615" lvl="1" indent="-914400" fontAlgn="base">
              <a:spcAft>
                <a:spcPts val="1200"/>
              </a:spcAft>
            </a:pPr>
            <a:r>
              <a:rPr lang="en-GB" sz="5400"/>
              <a:t>De ‘klassieke’ grammatica staat nauwelijks in verhouding met de échte taal</a:t>
            </a:r>
          </a:p>
          <a:p>
            <a:pPr marL="3518107" lvl="2" indent="-914400" fontAlgn="base">
              <a:spcAft>
                <a:spcPts val="1200"/>
              </a:spcAft>
            </a:pPr>
            <a:r>
              <a:rPr lang="en-GB" sz="5400"/>
              <a:t>Om Engels te leren, bestuderen we ook niet de taal van de Queen (en da’s nog niets)</a:t>
            </a:r>
          </a:p>
          <a:p>
            <a:pPr marL="3518107" lvl="2" indent="-914400" fontAlgn="base">
              <a:spcAft>
                <a:spcPts val="1200"/>
              </a:spcAft>
            </a:pPr>
            <a:r>
              <a:rPr lang="en-GB" sz="5400"/>
              <a:t>De ‘klassieke’ grammatica had van bij het begin (i.e. Quintilianus) een schoolfunctie, en vooral een retorische functie</a:t>
            </a:r>
          </a:p>
          <a:p>
            <a:pPr marL="3518107" lvl="2" indent="-914400" fontAlgn="base">
              <a:spcAft>
                <a:spcPts val="1200"/>
              </a:spcAft>
            </a:pPr>
            <a:r>
              <a:rPr lang="en-GB" sz="5400"/>
              <a:t>Als we vandaag literatuur appreciëren, is dat niet omwille van de ondoorgrondelijke complexiteit maar omdat we meezijn en meevoelen met het verhaal</a:t>
            </a:r>
          </a:p>
          <a:p>
            <a:pPr marL="2348615" lvl="1" indent="-914400" fontAlgn="base">
              <a:spcAft>
                <a:spcPts val="1200"/>
              </a:spcAft>
            </a:pPr>
            <a:r>
              <a:rPr lang="en-GB" sz="5400"/>
              <a:t>Via het contrast met het ‘onklassieke’ (i.e. de variatie), krijgt het ‘klassieke’ een tegenhanger</a:t>
            </a:r>
          </a:p>
          <a:p>
            <a:pPr marL="3518107" lvl="2" indent="-914400" fontAlgn="base">
              <a:spcAft>
                <a:spcPts val="1200"/>
              </a:spcAft>
            </a:pPr>
            <a:r>
              <a:rPr lang="en-GB" sz="5400"/>
              <a:t>Leerlingen kunnen die ‘juxtapositie’ gebruiken om de ‘regel’ beter vast te houden</a:t>
            </a:r>
          </a:p>
          <a:p>
            <a:pPr marL="3518107" lvl="2" indent="-914400" fontAlgn="base">
              <a:spcAft>
                <a:spcPts val="1200"/>
              </a:spcAft>
            </a:pPr>
            <a:r>
              <a:rPr lang="en-GB" sz="5400"/>
              <a:t>Leerlingen krijgen inzicht in de gevolgen van ‘fouten’ voor communicatieproblemen</a:t>
            </a:r>
          </a:p>
          <a:p>
            <a:pPr marL="2348615" lvl="1" indent="-914400" fontAlgn="base">
              <a:spcAft>
                <a:spcPts val="1200"/>
              </a:spcAft>
            </a:pPr>
            <a:r>
              <a:rPr lang="en-GB" sz="5400"/>
              <a:t>De ‘klassieke’ grammatica biedt weinig of geen inzichten in taalverandering</a:t>
            </a:r>
          </a:p>
          <a:p>
            <a:pPr marL="3518107" lvl="2" indent="-914400" fontAlgn="base">
              <a:spcAft>
                <a:spcPts val="1200"/>
              </a:spcAft>
            </a:pPr>
            <a:r>
              <a:rPr lang="en-GB" sz="5400"/>
              <a:t>Van een wedstrijdfoto half-koers kan je ook haast niets afleiden over het verloop van de race</a:t>
            </a:r>
          </a:p>
          <a:p>
            <a:pPr marL="3518107" lvl="2" indent="-914400" fontAlgn="base">
              <a:spcAft>
                <a:spcPts val="1200"/>
              </a:spcAft>
            </a:pPr>
            <a:r>
              <a:rPr lang="en-GB" sz="5400"/>
              <a:t>Verandering is gebaseerd op variatie over eeuwen heen</a:t>
            </a:r>
          </a:p>
          <a:p>
            <a:pPr marL="2348615" lvl="1" indent="-914400" fontAlgn="base">
              <a:spcAft>
                <a:spcPts val="1200"/>
              </a:spcAft>
            </a:pPr>
            <a:endParaRPr lang="en-GB" sz="5400"/>
          </a:p>
          <a:p>
            <a:pPr marL="1085850" indent="-914400" fontAlgn="base">
              <a:spcAft>
                <a:spcPts val="1200"/>
              </a:spcAft>
              <a:buFont typeface="+mj-lt"/>
              <a:buAutoNum type="arabicPeriod" startAt="2"/>
            </a:pPr>
            <a:endParaRPr lang="en-GB" sz="5400"/>
          </a:p>
          <a:p>
            <a:pPr marL="2348615" lvl="1" indent="-914400" fontAlgn="base">
              <a:spcAft>
                <a:spcPts val="1200"/>
              </a:spcAft>
            </a:pPr>
            <a:endParaRPr lang="en-GB" sz="5400"/>
          </a:p>
        </p:txBody>
      </p:sp>
      <p:sp>
        <p:nvSpPr>
          <p:cNvPr id="2" name="PB">
            <a:extLst>
              <a:ext uri="{FF2B5EF4-FFF2-40B4-BE49-F238E27FC236}">
                <a16:creationId xmlns:a16="http://schemas.microsoft.com/office/drawing/2014/main" id="{C9A28D43-2765-D483-AEC5-00084B435B11}"/>
              </a:ext>
            </a:extLst>
          </p:cNvPr>
          <p:cNvSpPr/>
          <p:nvPr/>
        </p:nvSpPr>
        <p:spPr>
          <a:xfrm>
            <a:off x="0" y="19288125"/>
            <a:ext cx="14551526"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60374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FAQ</a:t>
            </a:r>
          </a:p>
        </p:txBody>
      </p:sp>
      <p:sp>
        <p:nvSpPr>
          <p:cNvPr id="10" name="Content Placeholder 2">
            <a:extLst>
              <a:ext uri="{FF2B5EF4-FFF2-40B4-BE49-F238E27FC236}">
                <a16:creationId xmlns:a16="http://schemas.microsoft.com/office/drawing/2014/main" id="{73C4FD3F-4F06-E6E4-D5AB-789203C93F55}"/>
              </a:ext>
            </a:extLst>
          </p:cNvPr>
          <p:cNvSpPr>
            <a:spLocks noGrp="1"/>
          </p:cNvSpPr>
          <p:nvPr>
            <p:ph idx="1"/>
          </p:nvPr>
        </p:nvSpPr>
        <p:spPr>
          <a:xfrm>
            <a:off x="1665989" y="2380563"/>
            <a:ext cx="31998369" cy="16557680"/>
          </a:xfrm>
        </p:spPr>
        <p:txBody>
          <a:bodyPr>
            <a:noAutofit/>
          </a:bodyPr>
          <a:lstStyle/>
          <a:p>
            <a:pPr marL="1085850" indent="-914400" fontAlgn="base">
              <a:spcAft>
                <a:spcPts val="1200"/>
              </a:spcAft>
              <a:buFont typeface="+mj-lt"/>
              <a:buAutoNum type="arabicPeriod" startAt="3"/>
            </a:pPr>
            <a:r>
              <a:rPr lang="en-GB" sz="5400"/>
              <a:t>Leesplezier leidt tot inzet, inzet leidt tot tekstbegrip</a:t>
            </a:r>
          </a:p>
          <a:p>
            <a:pPr marL="2348615" lvl="1" indent="-914400" fontAlgn="base">
              <a:spcAft>
                <a:spcPts val="1200"/>
              </a:spcAft>
            </a:pPr>
            <a:r>
              <a:rPr lang="en-GB" sz="5400"/>
              <a:t>“Welke tekst is voldoende haalbaar voor mijn leerlingen?”</a:t>
            </a:r>
          </a:p>
          <a:p>
            <a:pPr marL="3518107" lvl="2" indent="-914400" fontAlgn="base">
              <a:spcAft>
                <a:spcPts val="1200"/>
              </a:spcAft>
              <a:buFont typeface="Wingdings" panose="05000000000000000000" pitchFamily="2" charset="2"/>
              <a:buChar char="Ø"/>
            </a:pPr>
            <a:r>
              <a:rPr lang="en-GB" sz="5400"/>
              <a:t>Met welke teksten kan jij jouw leerlingen boeien?</a:t>
            </a:r>
          </a:p>
          <a:p>
            <a:pPr marL="3518107" lvl="2" indent="-914400" fontAlgn="base">
              <a:spcAft>
                <a:spcPts val="1200"/>
              </a:spcAft>
              <a:buFont typeface="Wingdings" panose="05000000000000000000" pitchFamily="2" charset="2"/>
              <a:buChar char="Ø"/>
            </a:pPr>
            <a:r>
              <a:rPr lang="en-GB" sz="5400"/>
              <a:t>Augustinus zal niemand begrijpen: niet omdat het Latijn moeilijk is, maar omdat de inhoud overwegend compleet ongeschikt is voor de meeste mensen, zeker adolescenten</a:t>
            </a:r>
          </a:p>
          <a:p>
            <a:pPr marL="3518107" lvl="2" indent="-914400" fontAlgn="base">
              <a:spcAft>
                <a:spcPts val="1200"/>
              </a:spcAft>
              <a:buFont typeface="Wingdings" panose="05000000000000000000" pitchFamily="2" charset="2"/>
              <a:buChar char="Ø"/>
            </a:pPr>
            <a:r>
              <a:rPr lang="en-GB" sz="5400"/>
              <a:t>Meeste ‘latere’ teksten behoeven geen analyse of ontleding van complexe syntax (i.e. valsspelen tegen de linaire leesmethode)</a:t>
            </a:r>
          </a:p>
          <a:p>
            <a:pPr marL="3518107" lvl="2" indent="-914400" fontAlgn="base">
              <a:spcAft>
                <a:spcPts val="1200"/>
              </a:spcAft>
              <a:buFont typeface="Wingdings" panose="05000000000000000000" pitchFamily="2" charset="2"/>
              <a:buChar char="Ø"/>
            </a:pPr>
            <a:r>
              <a:rPr lang="en-GB" sz="5400"/>
              <a:t>“Uiteraard spraken de Romeinen op de markt, inclusief de opgeleide aristocraten, niet in Ciceroniaanse volzinnen op de markt – al was het maar om het werkwoord te bereiken voordat hun boodschappen bedorven raakten.”</a:t>
            </a:r>
          </a:p>
          <a:p>
            <a:pPr marL="2348615" lvl="1" indent="-914400" fontAlgn="base">
              <a:spcAft>
                <a:spcPts val="1200"/>
              </a:spcAft>
              <a:buFont typeface="Wingdings" panose="05000000000000000000" pitchFamily="2" charset="2"/>
              <a:buChar char="Ø"/>
            </a:pPr>
            <a:r>
              <a:rPr lang="en-GB" sz="5400"/>
              <a:t>Kunnen we in deze tijden nog verantwoorden dat we onze jonge leerlingen teksten opdringen die spreken over genocide (Caesar), slavernij </a:t>
            </a:r>
            <a:r>
              <a:rPr lang="en-GB" sz="5400" i="1"/>
              <a:t>(legio</a:t>
            </a:r>
            <a:r>
              <a:rPr lang="en-GB" sz="5400"/>
              <a:t>)</a:t>
            </a:r>
            <a:r>
              <a:rPr lang="en-GB" sz="5400" i="1"/>
              <a:t>,</a:t>
            </a:r>
            <a:r>
              <a:rPr lang="en-GB" sz="5400"/>
              <a:t> seksisme (Ovidius’ handboek voor het veroveren van meisjes) en geweld (mythologische verkrachtingssènes in het tweede jaar) – geschreven door aristocraten met vooral de bevordering van hun eigen carrière en rijkdom in gedachten (Tacitus, Plinius)?</a:t>
            </a:r>
          </a:p>
        </p:txBody>
      </p:sp>
      <p:sp>
        <p:nvSpPr>
          <p:cNvPr id="2" name="PB">
            <a:extLst>
              <a:ext uri="{FF2B5EF4-FFF2-40B4-BE49-F238E27FC236}">
                <a16:creationId xmlns:a16="http://schemas.microsoft.com/office/drawing/2014/main" id="{25F15803-EC5D-3AB8-474C-91579DA865A4}"/>
              </a:ext>
            </a:extLst>
          </p:cNvPr>
          <p:cNvSpPr/>
          <p:nvPr/>
        </p:nvSpPr>
        <p:spPr>
          <a:xfrm>
            <a:off x="0" y="19288125"/>
            <a:ext cx="15157841"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9747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FAQ</a:t>
            </a:r>
          </a:p>
        </p:txBody>
      </p:sp>
      <p:sp>
        <p:nvSpPr>
          <p:cNvPr id="10" name="Content Placeholder 2">
            <a:extLst>
              <a:ext uri="{FF2B5EF4-FFF2-40B4-BE49-F238E27FC236}">
                <a16:creationId xmlns:a16="http://schemas.microsoft.com/office/drawing/2014/main" id="{73C4FD3F-4F06-E6E4-D5AB-789203C93F55}"/>
              </a:ext>
            </a:extLst>
          </p:cNvPr>
          <p:cNvSpPr>
            <a:spLocks noGrp="1"/>
          </p:cNvSpPr>
          <p:nvPr>
            <p:ph idx="1"/>
          </p:nvPr>
        </p:nvSpPr>
        <p:spPr>
          <a:xfrm>
            <a:off x="1665989" y="2380563"/>
            <a:ext cx="31998369" cy="16557680"/>
          </a:xfrm>
        </p:spPr>
        <p:txBody>
          <a:bodyPr>
            <a:noAutofit/>
          </a:bodyPr>
          <a:lstStyle/>
          <a:p>
            <a:pPr marL="1085850" indent="-914400" fontAlgn="base">
              <a:spcAft>
                <a:spcPts val="1200"/>
              </a:spcAft>
              <a:buFont typeface="+mj-lt"/>
              <a:buAutoNum type="arabicPeriod" startAt="4"/>
            </a:pPr>
            <a:r>
              <a:rPr lang="en-GB" sz="5400"/>
              <a:t>Kansen tot méér, niet tot minder</a:t>
            </a:r>
          </a:p>
          <a:p>
            <a:pPr marL="2348615" lvl="1" indent="-914400" fontAlgn="base">
              <a:spcAft>
                <a:spcPts val="1200"/>
              </a:spcAft>
            </a:pPr>
            <a:r>
              <a:rPr lang="en-GB" sz="5400"/>
              <a:t>Op Facebook deelde een leerkracht eens bezorgdheden over een jonge leerling die vanuit de eigen achtergrond protesteert over het gebruik van het woord ‘slaaf’ als vertaling voor </a:t>
            </a:r>
            <a:r>
              <a:rPr lang="en-GB" sz="5400" i="1"/>
              <a:t>servus</a:t>
            </a:r>
            <a:r>
              <a:rPr lang="en-GB" sz="5400"/>
              <a:t>.</a:t>
            </a:r>
          </a:p>
          <a:p>
            <a:pPr marL="3518107" lvl="2" indent="-914400" fontAlgn="base">
              <a:spcAft>
                <a:spcPts val="1200"/>
              </a:spcAft>
            </a:pPr>
            <a:r>
              <a:rPr lang="en-GB" sz="5400"/>
              <a:t>“Dat was gewoon zo, tja.”</a:t>
            </a:r>
          </a:p>
          <a:p>
            <a:pPr marL="3518107" lvl="2" indent="-914400" fontAlgn="base">
              <a:spcAft>
                <a:spcPts val="1200"/>
              </a:spcAft>
            </a:pPr>
            <a:r>
              <a:rPr lang="en-GB" sz="5400"/>
              <a:t>“In context plaatsen – niet censureren, maar contextualiseren!”</a:t>
            </a:r>
          </a:p>
          <a:p>
            <a:pPr marL="3518107" lvl="2" indent="-914400" fontAlgn="base">
              <a:spcAft>
                <a:spcPts val="1200"/>
              </a:spcAft>
            </a:pPr>
            <a:r>
              <a:rPr lang="en-GB" sz="5400"/>
              <a:t>“Is die leerling niet veel te jong om al in het middelbaar te zitten?”</a:t>
            </a:r>
          </a:p>
          <a:p>
            <a:pPr marL="3518107" lvl="2" indent="-914400" fontAlgn="base">
              <a:spcAft>
                <a:spcPts val="1200"/>
              </a:spcAft>
            </a:pPr>
            <a:endParaRPr lang="en-GB" sz="5400"/>
          </a:p>
          <a:p>
            <a:pPr marL="2603707" lvl="2" indent="0" fontAlgn="base">
              <a:spcAft>
                <a:spcPts val="1200"/>
              </a:spcAft>
              <a:buNone/>
            </a:pPr>
            <a:r>
              <a:rPr lang="en-GB" sz="5400"/>
              <a:t>Niet censureren, maar ook niet enkel contextualiseren: complementeren!</a:t>
            </a:r>
          </a:p>
          <a:p>
            <a:pPr marL="2603707" lvl="2" indent="0" fontAlgn="base">
              <a:spcAft>
                <a:spcPts val="1200"/>
              </a:spcAft>
              <a:buNone/>
            </a:pPr>
            <a:r>
              <a:rPr lang="en-GB" sz="5400"/>
              <a:t>“Als je quasi élke tekst in context moet gaan duiden, is de klepel toch wat doorgeslagen.”</a:t>
            </a:r>
          </a:p>
          <a:p>
            <a:pPr marL="2603707" lvl="2" indent="0" fontAlgn="base">
              <a:spcAft>
                <a:spcPts val="1200"/>
              </a:spcAft>
              <a:buNone/>
            </a:pPr>
            <a:endParaRPr lang="en-GB" sz="5400"/>
          </a:p>
          <a:p>
            <a:pPr marL="2120015" lvl="1" indent="-685800" fontAlgn="base">
              <a:spcAft>
                <a:spcPts val="1200"/>
              </a:spcAft>
            </a:pPr>
            <a:r>
              <a:rPr lang="en-GB" sz="5400"/>
              <a:t>Ons vak heet ‘Latijn’, of ‘Klassieke talen’, niet: de taal van het Oude Rome en niet meer dan dat</a:t>
            </a:r>
          </a:p>
          <a:p>
            <a:pPr marL="2120015" lvl="1" indent="-685800" fontAlgn="base">
              <a:spcAft>
                <a:spcPts val="1200"/>
              </a:spcAft>
            </a:pPr>
            <a:r>
              <a:rPr lang="en-GB" sz="5400"/>
              <a:t>Pas juxtapositie ook toe op de keuze van auteurs binnen genres of thema’s</a:t>
            </a:r>
          </a:p>
          <a:p>
            <a:pPr marL="2120015" lvl="1" indent="-685800" fontAlgn="base">
              <a:spcAft>
                <a:spcPts val="1200"/>
              </a:spcAft>
            </a:pPr>
            <a:r>
              <a:rPr lang="en-GB" sz="5400"/>
              <a:t>Laat leerlingen mee bepalen welke teksten gelezen worden (uit opties die voor jou werken)</a:t>
            </a:r>
          </a:p>
          <a:p>
            <a:pPr marL="2120015" lvl="1" indent="-685800" fontAlgn="base">
              <a:spcAft>
                <a:spcPts val="1200"/>
              </a:spcAft>
            </a:pPr>
            <a:r>
              <a:rPr lang="en-GB" sz="5400"/>
              <a:t>Sluit je leerlingen niet uit maar profiteer van de diversiteit: toekomstige ingenieurs, meertalige leerlingen, liefhebbers van science-fiction, </a:t>
            </a:r>
            <a:r>
              <a:rPr lang="en-GB" sz="5400" b="1"/>
              <a:t>geëngageerde jongeren (</a:t>
            </a:r>
            <a:r>
              <a:rPr lang="en-GB" sz="5400" b="1">
                <a:sym typeface="Wingdings" panose="05000000000000000000" pitchFamily="2" charset="2"/>
              </a:rPr>
              <a:t>)</a:t>
            </a:r>
            <a:endParaRPr lang="en-GB" sz="5400" b="1"/>
          </a:p>
        </p:txBody>
      </p:sp>
      <p:sp>
        <p:nvSpPr>
          <p:cNvPr id="2" name="PB">
            <a:extLst>
              <a:ext uri="{FF2B5EF4-FFF2-40B4-BE49-F238E27FC236}">
                <a16:creationId xmlns:a16="http://schemas.microsoft.com/office/drawing/2014/main" id="{9C72A53B-61B6-A1E4-602F-C721D17DE5E6}"/>
              </a:ext>
            </a:extLst>
          </p:cNvPr>
          <p:cNvSpPr/>
          <p:nvPr/>
        </p:nvSpPr>
        <p:spPr>
          <a:xfrm>
            <a:off x="0" y="19288125"/>
            <a:ext cx="15764154"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57413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ames Turner on X: &quot;&quot;The top environmental problems are selfishness, greed  and apathy. To deal with these we need a cultural and spiritual  transformation. And we scientists don't know how to do">
            <a:extLst>
              <a:ext uri="{FF2B5EF4-FFF2-40B4-BE49-F238E27FC236}">
                <a16:creationId xmlns:a16="http://schemas.microsoft.com/office/drawing/2014/main" id="{53C7993C-63A9-E3B8-A565-7A98B25856D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534401" y="354372"/>
            <a:ext cx="18757797" cy="18731780"/>
          </a:xfrm>
          <a:prstGeom prst="rect">
            <a:avLst/>
          </a:prstGeom>
          <a:noFill/>
          <a:extLst>
            <a:ext uri="{909E8E84-426E-40DD-AFC4-6F175D3DCCD1}">
              <a14:hiddenFill xmlns:a14="http://schemas.microsoft.com/office/drawing/2010/main">
                <a:solidFill>
                  <a:srgbClr val="FFFFFF"/>
                </a:solidFill>
              </a14:hiddenFill>
            </a:ext>
          </a:extLst>
        </p:spPr>
      </p:pic>
      <p:sp>
        <p:nvSpPr>
          <p:cNvPr id="2" name="PB">
            <a:extLst>
              <a:ext uri="{FF2B5EF4-FFF2-40B4-BE49-F238E27FC236}">
                <a16:creationId xmlns:a16="http://schemas.microsoft.com/office/drawing/2014/main" id="{E25686ED-2495-5D8E-71B8-DFE5BDDB6CAA}"/>
              </a:ext>
            </a:extLst>
          </p:cNvPr>
          <p:cNvSpPr/>
          <p:nvPr/>
        </p:nvSpPr>
        <p:spPr>
          <a:xfrm>
            <a:off x="0" y="19288125"/>
            <a:ext cx="16370467"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578085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 R. R. Tolkien quote: My dear Frodo!' exclaimed Gandalf. 'Hobbits really  are amazing creatures...">
            <a:extLst>
              <a:ext uri="{FF2B5EF4-FFF2-40B4-BE49-F238E27FC236}">
                <a16:creationId xmlns:a16="http://schemas.microsoft.com/office/drawing/2014/main" id="{ACD0368A-3B7A-1B33-4A4D-BA7D0336A8F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18903" y="2115069"/>
            <a:ext cx="32322067" cy="1521038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E7E7AE20-09E8-5417-5131-39E392321C3C}"/>
              </a:ext>
            </a:extLst>
          </p:cNvPr>
          <p:cNvSpPr/>
          <p:nvPr/>
        </p:nvSpPr>
        <p:spPr>
          <a:xfrm>
            <a:off x="14872447" y="4039761"/>
            <a:ext cx="16351624" cy="1156447"/>
          </a:xfrm>
          <a:prstGeom prst="roundRect">
            <a:avLst/>
          </a:prstGeom>
          <a:solidFill>
            <a:schemeClr val="tx1">
              <a:lumMod val="95000"/>
              <a:lumOff val="5000"/>
            </a:schemeClr>
          </a:solidFill>
          <a:ln w="317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Rectangle: Rounded Corners 7">
            <a:extLst>
              <a:ext uri="{FF2B5EF4-FFF2-40B4-BE49-F238E27FC236}">
                <a16:creationId xmlns:a16="http://schemas.microsoft.com/office/drawing/2014/main" id="{8846B8CE-692B-DFE5-8495-B9426FCE70FF}"/>
              </a:ext>
            </a:extLst>
          </p:cNvPr>
          <p:cNvSpPr/>
          <p:nvPr/>
        </p:nvSpPr>
        <p:spPr>
          <a:xfrm>
            <a:off x="16369553" y="15507943"/>
            <a:ext cx="16351624" cy="1156447"/>
          </a:xfrm>
          <a:prstGeom prst="roundRect">
            <a:avLst/>
          </a:prstGeom>
          <a:solidFill>
            <a:schemeClr val="tx1">
              <a:lumMod val="95000"/>
              <a:lumOff val="5000"/>
            </a:schemeClr>
          </a:solidFill>
          <a:ln w="317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Rectangle: Rounded Corners 8">
            <a:extLst>
              <a:ext uri="{FF2B5EF4-FFF2-40B4-BE49-F238E27FC236}">
                <a16:creationId xmlns:a16="http://schemas.microsoft.com/office/drawing/2014/main" id="{0FB7AD64-76A6-0437-52E9-831832B34E7C}"/>
              </a:ext>
            </a:extLst>
          </p:cNvPr>
          <p:cNvSpPr/>
          <p:nvPr/>
        </p:nvSpPr>
        <p:spPr>
          <a:xfrm>
            <a:off x="13877366" y="5448898"/>
            <a:ext cx="3926540" cy="1038228"/>
          </a:xfrm>
          <a:prstGeom prst="roundRect">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a:solidFill>
                  <a:schemeClr val="tx1"/>
                </a:solidFill>
                <a:latin typeface="Rockwell" panose="02060603020205020403" pitchFamily="18" charset="0"/>
              </a:rPr>
              <a:t>Languages</a:t>
            </a:r>
          </a:p>
        </p:txBody>
      </p:sp>
      <p:sp>
        <p:nvSpPr>
          <p:cNvPr id="2" name="PB">
            <a:extLst>
              <a:ext uri="{FF2B5EF4-FFF2-40B4-BE49-F238E27FC236}">
                <a16:creationId xmlns:a16="http://schemas.microsoft.com/office/drawing/2014/main" id="{E46A3539-A7F7-3A28-1933-F69B191E013E}"/>
              </a:ext>
            </a:extLst>
          </p:cNvPr>
          <p:cNvSpPr/>
          <p:nvPr/>
        </p:nvSpPr>
        <p:spPr>
          <a:xfrm>
            <a:off x="0" y="19288125"/>
            <a:ext cx="16976781"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77609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9286369-DD54-313B-D273-1EA33CDEE76D}"/>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7138" b="7138"/>
          <a:stretch/>
        </p:blipFill>
        <p:spPr>
          <a:xfrm>
            <a:off x="1822608" y="0"/>
            <a:ext cx="32737270" cy="15785859"/>
          </a:xfrm>
        </p:spPr>
      </p:pic>
      <p:sp>
        <p:nvSpPr>
          <p:cNvPr id="3" name="Text Placeholder 2">
            <a:extLst>
              <a:ext uri="{FF2B5EF4-FFF2-40B4-BE49-F238E27FC236}">
                <a16:creationId xmlns:a16="http://schemas.microsoft.com/office/drawing/2014/main" id="{B7ABAEDE-DA32-EC14-9FAF-998797AC1F97}"/>
              </a:ext>
            </a:extLst>
          </p:cNvPr>
          <p:cNvSpPr>
            <a:spLocks noGrp="1"/>
          </p:cNvSpPr>
          <p:nvPr>
            <p:ph type="body" sz="quarter" idx="13"/>
          </p:nvPr>
        </p:nvSpPr>
        <p:spPr>
          <a:xfrm>
            <a:off x="1822604" y="11537575"/>
            <a:ext cx="20607090" cy="4278917"/>
          </a:xfrm>
        </p:spPr>
        <p:txBody>
          <a:bodyPr/>
          <a:lstStyle/>
          <a:p>
            <a:r>
              <a:rPr lang="en-GB" sz="11500" cap="small"/>
              <a:t>Op speeddate met de Latijnse literatuurgeschiedenis</a:t>
            </a:r>
          </a:p>
        </p:txBody>
      </p:sp>
      <p:sp>
        <p:nvSpPr>
          <p:cNvPr id="2" name="PB">
            <a:extLst>
              <a:ext uri="{FF2B5EF4-FFF2-40B4-BE49-F238E27FC236}">
                <a16:creationId xmlns:a16="http://schemas.microsoft.com/office/drawing/2014/main" id="{D7E3C18B-C88C-3A85-858A-399CDBB254FF}"/>
              </a:ext>
            </a:extLst>
          </p:cNvPr>
          <p:cNvSpPr/>
          <p:nvPr/>
        </p:nvSpPr>
        <p:spPr>
          <a:xfrm>
            <a:off x="0" y="19288125"/>
            <a:ext cx="17583094"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690026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DB844-8B31-4760-B19C-720686C7FBC7}"/>
              </a:ext>
            </a:extLst>
          </p:cNvPr>
          <p:cNvSpPr>
            <a:spLocks noGrp="1"/>
          </p:cNvSpPr>
          <p:nvPr>
            <p:ph type="ctrTitle"/>
          </p:nvPr>
        </p:nvSpPr>
        <p:spPr/>
        <p:txBody>
          <a:bodyPr/>
          <a:lstStyle/>
          <a:p>
            <a:r>
              <a:rPr lang="nl-BE" cap="small"/>
              <a:t>Context: nieuwe doelen</a:t>
            </a:r>
            <a:endParaRPr lang="en-US" cap="small"/>
          </a:p>
        </p:txBody>
      </p:sp>
      <p:sp>
        <p:nvSpPr>
          <p:cNvPr id="3" name="PB">
            <a:extLst>
              <a:ext uri="{FF2B5EF4-FFF2-40B4-BE49-F238E27FC236}">
                <a16:creationId xmlns:a16="http://schemas.microsoft.com/office/drawing/2014/main" id="{F82276F0-2F2A-077E-9DE0-062137A816D7}"/>
              </a:ext>
            </a:extLst>
          </p:cNvPr>
          <p:cNvSpPr/>
          <p:nvPr/>
        </p:nvSpPr>
        <p:spPr>
          <a:xfrm>
            <a:off x="0" y="19288125"/>
            <a:ext cx="1818941"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181067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Latijnse traditie in Europa</a:t>
            </a:r>
          </a:p>
        </p:txBody>
      </p:sp>
      <p:sp>
        <p:nvSpPr>
          <p:cNvPr id="11" name="Content Placeholder 10">
            <a:extLst>
              <a:ext uri="{FF2B5EF4-FFF2-40B4-BE49-F238E27FC236}">
                <a16:creationId xmlns:a16="http://schemas.microsoft.com/office/drawing/2014/main" id="{15F4B34B-2AEB-B975-17C8-A21C4361481E}"/>
              </a:ext>
            </a:extLst>
          </p:cNvPr>
          <p:cNvSpPr>
            <a:spLocks noGrp="1"/>
          </p:cNvSpPr>
          <p:nvPr>
            <p:ph idx="1"/>
          </p:nvPr>
        </p:nvSpPr>
        <p:spPr>
          <a:xfrm>
            <a:off x="1654612" y="3305015"/>
            <a:ext cx="31304154" cy="13346227"/>
          </a:xfrm>
        </p:spPr>
        <p:txBody>
          <a:bodyPr>
            <a:normAutofit/>
          </a:bodyPr>
          <a:lstStyle/>
          <a:p>
            <a:pPr marL="1069045" marR="0" lvl="0" indent="-896850" algn="l" defTabSz="9112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nl-BE" sz="5400">
                <a:solidFill>
                  <a:prstClr val="black"/>
                </a:solidFill>
                <a:latin typeface="Arial"/>
              </a:rPr>
              <a:t>Aan</a:t>
            </a:r>
            <a:r>
              <a:rPr lang="nl-BE" sz="5400"/>
              <a:t> de Universiteit Gent krijgen de studenten in het eerste jaar een vak waarin een overzicht gegeven wordt van de volledige </a:t>
            </a:r>
            <a:r>
              <a:rPr lang="nl-BE" sz="5400" b="1"/>
              <a:t>Latijnse traditie in Europa</a:t>
            </a:r>
          </a:p>
          <a:p>
            <a:pPr marL="1069045" marR="0" lvl="0" indent="-896850" algn="l" defTabSz="9112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nl-BE" sz="5400">
                <a:solidFill>
                  <a:prstClr val="black"/>
                </a:solidFill>
                <a:latin typeface="Arial"/>
              </a:rPr>
              <a:t>In 2020 werd dit vak volledig </a:t>
            </a:r>
            <a:r>
              <a:rPr lang="nl-BE" sz="5400" i="1">
                <a:solidFill>
                  <a:prstClr val="black"/>
                </a:solidFill>
                <a:latin typeface="Arial"/>
              </a:rPr>
              <a:t>off campus </a:t>
            </a:r>
            <a:r>
              <a:rPr lang="nl-BE" sz="5400">
                <a:solidFill>
                  <a:prstClr val="black"/>
                </a:solidFill>
                <a:latin typeface="Arial"/>
              </a:rPr>
              <a:t>gegeven; dr. Thomas Velle maakte toen als titularis van het vak een indrukwekkende PowerPoint reeks waaruit verschillende slides overgenomen worden ter illustratie van de veelheid aan mogelijkheden om ook in het SO te lezen</a:t>
            </a:r>
          </a:p>
          <a:p>
            <a:pPr marL="1069045" marR="0" lvl="0" indent="-896850" algn="l" defTabSz="9112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nl-BE" sz="5400">
                <a:solidFill>
                  <a:prstClr val="black"/>
                </a:solidFill>
                <a:latin typeface="Arial"/>
              </a:rPr>
              <a:t>Er zijn chronologische, thematische en literaire onderverdelingen te bedenken, maar in wat volgt is ons doel in de eerste plaats om aan te tonen dat je weinig verkeerd kan doen, zolang het (1) voor je leerlingen interessant is en (b) voor jou haalbaar is</a:t>
            </a:r>
          </a:p>
          <a:p>
            <a:pPr marL="1069045" marR="0" lvl="0" indent="-896850" algn="l" defTabSz="9112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nl-BE" sz="5400" i="0" u="none" strike="noStrike" kern="1200" cap="none" spc="0" normalizeH="0" baseline="0" noProof="0">
                <a:ln>
                  <a:noFill/>
                </a:ln>
                <a:solidFill>
                  <a:prstClr val="black"/>
                </a:solidFill>
                <a:effectLst/>
                <a:uLnTx/>
                <a:uFillTx/>
                <a:latin typeface="Arial"/>
                <a:ea typeface="+mn-ea"/>
                <a:cs typeface="+mn-cs"/>
              </a:rPr>
              <a:t>De symbolen ‘100’ in deze slides verwijzen naar een rode draad in de reeks van ‘100 auteurs die je moet gelezen hebben’, maar verder heeft het geen functie in ons verhaal hier</a:t>
            </a:r>
          </a:p>
          <a:p>
            <a:pPr marL="1069045" marR="0" lvl="0" indent="-896850" algn="l" defTabSz="9112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nl-BE" sz="5400">
                <a:solidFill>
                  <a:prstClr val="black"/>
                </a:solidFill>
                <a:latin typeface="Arial"/>
              </a:rPr>
              <a:t>Je kan de leeslijsten met referenties terugvinden op de website van </a:t>
            </a:r>
            <a:r>
              <a:rPr lang="nl-BE" sz="5400" i="1">
                <a:solidFill>
                  <a:prstClr val="black"/>
                </a:solidFill>
                <a:latin typeface="Arial"/>
              </a:rPr>
              <a:t>Didactica Classica Gandensia</a:t>
            </a:r>
          </a:p>
          <a:p>
            <a:pPr marL="1069045" marR="0" lvl="0" indent="-896850" algn="l" defTabSz="9112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nl-BE" sz="5400">
                <a:solidFill>
                  <a:prstClr val="black"/>
                </a:solidFill>
                <a:latin typeface="Arial"/>
              </a:rPr>
              <a:t>Als de links niet langer werken, is dat buiten onze wil om; we sporen je aan om eerst even verder te kijken of om ons te contacteren via </a:t>
            </a:r>
            <a:r>
              <a:rPr lang="nl-BE" sz="5400">
                <a:solidFill>
                  <a:prstClr val="black"/>
                </a:solidFill>
                <a:latin typeface="Arial"/>
                <a:hlinkClick r:id="rId3"/>
              </a:rPr>
              <a:t>latijn@ugent.be</a:t>
            </a:r>
            <a:r>
              <a:rPr lang="nl-BE" sz="5400">
                <a:solidFill>
                  <a:prstClr val="black"/>
                </a:solidFill>
                <a:latin typeface="Arial"/>
              </a:rPr>
              <a:t> als je hulp of verder advies kan gebruiken</a:t>
            </a:r>
          </a:p>
          <a:p>
            <a:pPr marL="1069045" marR="0" lvl="0" indent="-896850" algn="l" defTabSz="9112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nl-BE" sz="5400" i="0" u="none" strike="noStrike" kern="1200" cap="none" spc="0" normalizeH="0" baseline="0" noProof="0">
              <a:ln>
                <a:noFill/>
              </a:ln>
              <a:solidFill>
                <a:prstClr val="black"/>
              </a:solidFill>
              <a:effectLst/>
              <a:uLnTx/>
              <a:uFillTx/>
              <a:latin typeface="Arial"/>
              <a:ea typeface="+mn-ea"/>
              <a:cs typeface="+mn-cs"/>
            </a:endParaRPr>
          </a:p>
          <a:p>
            <a:pPr marL="1069045" marR="0" lvl="0" indent="-896850" algn="l" defTabSz="9112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5400" i="0" u="none" strike="noStrike" kern="1200" cap="none" spc="0" normalizeH="0" baseline="0" noProof="0">
              <a:ln>
                <a:noFill/>
              </a:ln>
              <a:solidFill>
                <a:prstClr val="black"/>
              </a:solidFill>
              <a:effectLst/>
              <a:uLnTx/>
              <a:uFillTx/>
              <a:latin typeface="Arial"/>
              <a:ea typeface="+mn-ea"/>
              <a:cs typeface="+mn-cs"/>
            </a:endParaRPr>
          </a:p>
          <a:p>
            <a:pPr marL="857250" indent="-857250">
              <a:buFont typeface="Arial" panose="020B0604020202020204" pitchFamily="34" charset="0"/>
              <a:buChar char="•"/>
            </a:pPr>
            <a:endParaRPr lang="nl-BE" sz="5400"/>
          </a:p>
          <a:p>
            <a:pPr marL="857250" indent="-857250">
              <a:buFont typeface="Arial" panose="020B0604020202020204" pitchFamily="34" charset="0"/>
              <a:buChar char="•"/>
            </a:pPr>
            <a:endParaRPr lang="nl-BE" sz="5400"/>
          </a:p>
          <a:p>
            <a:pPr marL="857250" indent="-857250">
              <a:buFont typeface="Arial" panose="020B0604020202020204" pitchFamily="34" charset="0"/>
              <a:buChar char="•"/>
            </a:pPr>
            <a:endParaRPr lang="en-GB" sz="5400"/>
          </a:p>
          <a:p>
            <a:pPr marL="857250" indent="-857250">
              <a:buFont typeface="Arial" panose="020B0604020202020204" pitchFamily="34" charset="0"/>
              <a:buChar char="•"/>
            </a:pPr>
            <a:endParaRPr lang="en-GB" sz="5400"/>
          </a:p>
        </p:txBody>
      </p:sp>
      <p:sp>
        <p:nvSpPr>
          <p:cNvPr id="2" name="PB">
            <a:extLst>
              <a:ext uri="{FF2B5EF4-FFF2-40B4-BE49-F238E27FC236}">
                <a16:creationId xmlns:a16="http://schemas.microsoft.com/office/drawing/2014/main" id="{818EEB0B-EA53-06D9-6897-9736C21B5A4D}"/>
              </a:ext>
            </a:extLst>
          </p:cNvPr>
          <p:cNvSpPr/>
          <p:nvPr/>
        </p:nvSpPr>
        <p:spPr>
          <a:xfrm>
            <a:off x="0" y="19288125"/>
            <a:ext cx="18189408"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3545388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Van Caesar tot Columbus</a:t>
            </a:r>
          </a:p>
        </p:txBody>
      </p:sp>
      <p:sp>
        <p:nvSpPr>
          <p:cNvPr id="11" name="Content Placeholder 10">
            <a:extLst>
              <a:ext uri="{FF2B5EF4-FFF2-40B4-BE49-F238E27FC236}">
                <a16:creationId xmlns:a16="http://schemas.microsoft.com/office/drawing/2014/main" id="{15F4B34B-2AEB-B975-17C8-A21C4361481E}"/>
              </a:ext>
            </a:extLst>
          </p:cNvPr>
          <p:cNvSpPr>
            <a:spLocks noGrp="1"/>
          </p:cNvSpPr>
          <p:nvPr>
            <p:ph idx="1"/>
          </p:nvPr>
        </p:nvSpPr>
        <p:spPr>
          <a:xfrm>
            <a:off x="1654612" y="3305015"/>
            <a:ext cx="16826802" cy="13346227"/>
          </a:xfrm>
        </p:spPr>
        <p:txBody>
          <a:bodyPr>
            <a:normAutofit/>
          </a:bodyPr>
          <a:lstStyle/>
          <a:p>
            <a:r>
              <a:rPr lang="nl-NL" sz="6600">
                <a:hlinkClick r:id="rId3"/>
              </a:rPr>
              <a:t>Columbus' eerste brief na de ontdekking van America</a:t>
            </a:r>
            <a:r>
              <a:rPr lang="nl-NL" sz="6600"/>
              <a:t> (Wikipedia)</a:t>
            </a:r>
          </a:p>
          <a:p>
            <a:endParaRPr lang="nl-NL" sz="6600"/>
          </a:p>
          <a:p>
            <a:r>
              <a:rPr lang="en-GB" sz="6600">
                <a:hlinkClick r:id="rId4"/>
              </a:rPr>
              <a:t>Latijnse tekst</a:t>
            </a:r>
            <a:r>
              <a:rPr lang="en-GB" sz="6600"/>
              <a:t> (Bibliotheca Augustana)</a:t>
            </a:r>
          </a:p>
          <a:p>
            <a:endParaRPr lang="en-GB" sz="6600"/>
          </a:p>
        </p:txBody>
      </p:sp>
      <p:pic>
        <p:nvPicPr>
          <p:cNvPr id="2050" name="Picture 2">
            <a:extLst>
              <a:ext uri="{FF2B5EF4-FFF2-40B4-BE49-F238E27FC236}">
                <a16:creationId xmlns:a16="http://schemas.microsoft.com/office/drawing/2014/main" id="{3A48A779-1FC9-7657-B96E-3D9701F115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91192" y="1708030"/>
            <a:ext cx="9384957" cy="16024464"/>
          </a:xfrm>
          <a:prstGeom prst="rect">
            <a:avLst/>
          </a:prstGeom>
          <a:noFill/>
          <a:extLst>
            <a:ext uri="{909E8E84-426E-40DD-AFC4-6F175D3DCCD1}">
              <a14:hiddenFill xmlns:a14="http://schemas.microsoft.com/office/drawing/2010/main">
                <a:solidFill>
                  <a:srgbClr val="FFFFFF"/>
                </a:solidFill>
              </a14:hiddenFill>
            </a:ext>
          </a:extLst>
        </p:spPr>
      </p:pic>
      <p:sp>
        <p:nvSpPr>
          <p:cNvPr id="2" name="PB">
            <a:extLst>
              <a:ext uri="{FF2B5EF4-FFF2-40B4-BE49-F238E27FC236}">
                <a16:creationId xmlns:a16="http://schemas.microsoft.com/office/drawing/2014/main" id="{7FDD97AE-2297-807D-CDB1-5F85A8AB5CE7}"/>
              </a:ext>
            </a:extLst>
          </p:cNvPr>
          <p:cNvSpPr/>
          <p:nvPr/>
        </p:nvSpPr>
        <p:spPr>
          <a:xfrm>
            <a:off x="0" y="19288125"/>
            <a:ext cx="18795721"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769381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Columbus als een climax in de reisliteratuur</a:t>
            </a:r>
          </a:p>
        </p:txBody>
      </p:sp>
      <p:pic>
        <p:nvPicPr>
          <p:cNvPr id="4" name="Picture 3">
            <a:extLst>
              <a:ext uri="{FF2B5EF4-FFF2-40B4-BE49-F238E27FC236}">
                <a16:creationId xmlns:a16="http://schemas.microsoft.com/office/drawing/2014/main" id="{702D78EE-943B-B4FA-29EF-D63F23651A5D}"/>
              </a:ext>
            </a:extLst>
          </p:cNvPr>
          <p:cNvPicPr>
            <a:picLocks noChangeAspect="1"/>
          </p:cNvPicPr>
          <p:nvPr/>
        </p:nvPicPr>
        <p:blipFill>
          <a:blip r:embed="rId3"/>
          <a:stretch>
            <a:fillRect/>
          </a:stretch>
        </p:blipFill>
        <p:spPr>
          <a:xfrm>
            <a:off x="2207771" y="2223764"/>
            <a:ext cx="30144331" cy="16956186"/>
          </a:xfrm>
          <a:prstGeom prst="rect">
            <a:avLst/>
          </a:prstGeom>
        </p:spPr>
      </p:pic>
      <p:sp>
        <p:nvSpPr>
          <p:cNvPr id="2" name="PB">
            <a:extLst>
              <a:ext uri="{FF2B5EF4-FFF2-40B4-BE49-F238E27FC236}">
                <a16:creationId xmlns:a16="http://schemas.microsoft.com/office/drawing/2014/main" id="{2D23DB95-B3A1-7776-03A2-2B95DD6DFEC2}"/>
              </a:ext>
            </a:extLst>
          </p:cNvPr>
          <p:cNvSpPr/>
          <p:nvPr/>
        </p:nvSpPr>
        <p:spPr>
          <a:xfrm>
            <a:off x="0" y="19288125"/>
            <a:ext cx="19402034"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939026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i="1" cap="small"/>
              <a:t>precedentes </a:t>
            </a:r>
            <a:r>
              <a:rPr lang="en-GB" cap="small"/>
              <a:t>in de reisliteratuur (1)</a:t>
            </a:r>
            <a:endParaRPr lang="en-GB" i="1" cap="small"/>
          </a:p>
        </p:txBody>
      </p:sp>
      <p:pic>
        <p:nvPicPr>
          <p:cNvPr id="2" name="Picture 1">
            <a:extLst>
              <a:ext uri="{FF2B5EF4-FFF2-40B4-BE49-F238E27FC236}">
                <a16:creationId xmlns:a16="http://schemas.microsoft.com/office/drawing/2014/main" id="{48F7DA47-72B0-526A-B1DD-880476399E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65368" y="2223764"/>
            <a:ext cx="29469691" cy="16576701"/>
          </a:xfrm>
          <a:prstGeom prst="rect">
            <a:avLst/>
          </a:prstGeom>
        </p:spPr>
      </p:pic>
      <p:sp>
        <p:nvSpPr>
          <p:cNvPr id="3" name="PB">
            <a:extLst>
              <a:ext uri="{FF2B5EF4-FFF2-40B4-BE49-F238E27FC236}">
                <a16:creationId xmlns:a16="http://schemas.microsoft.com/office/drawing/2014/main" id="{087B8033-05EB-FC3A-7888-FA5EAD6C4B24}"/>
              </a:ext>
            </a:extLst>
          </p:cNvPr>
          <p:cNvSpPr/>
          <p:nvPr/>
        </p:nvSpPr>
        <p:spPr>
          <a:xfrm>
            <a:off x="0" y="19288125"/>
            <a:ext cx="20008349"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6303344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i="1" cap="small"/>
              <a:t>precedentes </a:t>
            </a:r>
            <a:r>
              <a:rPr lang="en-GB" cap="small"/>
              <a:t>in de reisliteratuur (2)</a:t>
            </a:r>
            <a:endParaRPr lang="en-GB" i="1" cap="small"/>
          </a:p>
        </p:txBody>
      </p:sp>
      <p:pic>
        <p:nvPicPr>
          <p:cNvPr id="4" name="Picture 3">
            <a:extLst>
              <a:ext uri="{FF2B5EF4-FFF2-40B4-BE49-F238E27FC236}">
                <a16:creationId xmlns:a16="http://schemas.microsoft.com/office/drawing/2014/main" id="{81CCB0A6-B3CC-1501-69C2-7BF6A72651EC}"/>
              </a:ext>
            </a:extLst>
          </p:cNvPr>
          <p:cNvPicPr>
            <a:picLocks noChangeAspect="1"/>
          </p:cNvPicPr>
          <p:nvPr/>
        </p:nvPicPr>
        <p:blipFill>
          <a:blip r:embed="rId3"/>
          <a:stretch>
            <a:fillRect/>
          </a:stretch>
        </p:blipFill>
        <p:spPr>
          <a:xfrm>
            <a:off x="4303059" y="2223764"/>
            <a:ext cx="25257306" cy="17019454"/>
          </a:xfrm>
          <a:prstGeom prst="rect">
            <a:avLst/>
          </a:prstGeom>
        </p:spPr>
      </p:pic>
      <p:sp>
        <p:nvSpPr>
          <p:cNvPr id="2" name="PB">
            <a:extLst>
              <a:ext uri="{FF2B5EF4-FFF2-40B4-BE49-F238E27FC236}">
                <a16:creationId xmlns:a16="http://schemas.microsoft.com/office/drawing/2014/main" id="{557AC3E9-A1DB-754E-7CD6-AF36944BCB39}"/>
              </a:ext>
            </a:extLst>
          </p:cNvPr>
          <p:cNvSpPr/>
          <p:nvPr/>
        </p:nvSpPr>
        <p:spPr>
          <a:xfrm>
            <a:off x="0" y="19288125"/>
            <a:ext cx="20614663"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09644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Ovidius Epicus &gt; Adam van Bremen</a:t>
            </a:r>
          </a:p>
        </p:txBody>
      </p:sp>
      <p:pic>
        <p:nvPicPr>
          <p:cNvPr id="4" name="Picture 3">
            <a:extLst>
              <a:ext uri="{FF2B5EF4-FFF2-40B4-BE49-F238E27FC236}">
                <a16:creationId xmlns:a16="http://schemas.microsoft.com/office/drawing/2014/main" id="{54B0E74A-9250-833C-8054-D02903CF88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5571" y="2303962"/>
            <a:ext cx="29122899" cy="16381631"/>
          </a:xfrm>
          <a:prstGeom prst="rect">
            <a:avLst/>
          </a:prstGeom>
        </p:spPr>
      </p:pic>
      <p:sp>
        <p:nvSpPr>
          <p:cNvPr id="2" name="PB">
            <a:extLst>
              <a:ext uri="{FF2B5EF4-FFF2-40B4-BE49-F238E27FC236}">
                <a16:creationId xmlns:a16="http://schemas.microsoft.com/office/drawing/2014/main" id="{EF50B610-016C-968F-1D7A-099830191C72}"/>
              </a:ext>
            </a:extLst>
          </p:cNvPr>
          <p:cNvSpPr/>
          <p:nvPr/>
        </p:nvSpPr>
        <p:spPr>
          <a:xfrm>
            <a:off x="0" y="19288125"/>
            <a:ext cx="21220976"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4143428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Ovidius Lyricus &gt; middeleeuwse (homo)erotiek</a:t>
            </a:r>
          </a:p>
        </p:txBody>
      </p:sp>
      <p:pic>
        <p:nvPicPr>
          <p:cNvPr id="4" name="Picture 3">
            <a:extLst>
              <a:ext uri="{FF2B5EF4-FFF2-40B4-BE49-F238E27FC236}">
                <a16:creationId xmlns:a16="http://schemas.microsoft.com/office/drawing/2014/main" id="{54B0E74A-9250-833C-8054-D02903CF88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5571" y="2303962"/>
            <a:ext cx="29122900" cy="16381631"/>
          </a:xfrm>
          <a:prstGeom prst="rect">
            <a:avLst/>
          </a:prstGeom>
        </p:spPr>
      </p:pic>
      <p:sp>
        <p:nvSpPr>
          <p:cNvPr id="2" name="PB">
            <a:extLst>
              <a:ext uri="{FF2B5EF4-FFF2-40B4-BE49-F238E27FC236}">
                <a16:creationId xmlns:a16="http://schemas.microsoft.com/office/drawing/2014/main" id="{15D96681-3A5D-3425-C32A-ABB16C211052}"/>
              </a:ext>
            </a:extLst>
          </p:cNvPr>
          <p:cNvSpPr/>
          <p:nvPr/>
        </p:nvSpPr>
        <p:spPr>
          <a:xfrm>
            <a:off x="0" y="19288125"/>
            <a:ext cx="21827289"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9922269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Ovidius Lyricus &gt; middeleeuwse (homo)erotiek</a:t>
            </a:r>
          </a:p>
        </p:txBody>
      </p:sp>
      <p:pic>
        <p:nvPicPr>
          <p:cNvPr id="4" name="Picture 3">
            <a:extLst>
              <a:ext uri="{FF2B5EF4-FFF2-40B4-BE49-F238E27FC236}">
                <a16:creationId xmlns:a16="http://schemas.microsoft.com/office/drawing/2014/main" id="{54B0E74A-9250-833C-8054-D02903CF88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5571" y="2303962"/>
            <a:ext cx="29122899" cy="16381631"/>
          </a:xfrm>
          <a:prstGeom prst="rect">
            <a:avLst/>
          </a:prstGeom>
        </p:spPr>
      </p:pic>
      <p:sp>
        <p:nvSpPr>
          <p:cNvPr id="2" name="PB">
            <a:extLst>
              <a:ext uri="{FF2B5EF4-FFF2-40B4-BE49-F238E27FC236}">
                <a16:creationId xmlns:a16="http://schemas.microsoft.com/office/drawing/2014/main" id="{1B85E665-DAB7-F2FB-0BB0-223A69A24D28}"/>
              </a:ext>
            </a:extLst>
          </p:cNvPr>
          <p:cNvSpPr/>
          <p:nvPr/>
        </p:nvSpPr>
        <p:spPr>
          <a:xfrm>
            <a:off x="0" y="19288125"/>
            <a:ext cx="22433603"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377512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Epigrammen: van Martialis tot Holberg</a:t>
            </a:r>
          </a:p>
        </p:txBody>
      </p:sp>
      <p:pic>
        <p:nvPicPr>
          <p:cNvPr id="4" name="Picture 3">
            <a:extLst>
              <a:ext uri="{FF2B5EF4-FFF2-40B4-BE49-F238E27FC236}">
                <a16:creationId xmlns:a16="http://schemas.microsoft.com/office/drawing/2014/main" id="{54B0E74A-9250-833C-8054-D02903CF88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5571" y="2303962"/>
            <a:ext cx="29122899" cy="16381630"/>
          </a:xfrm>
          <a:prstGeom prst="rect">
            <a:avLst/>
          </a:prstGeom>
        </p:spPr>
      </p:pic>
      <p:sp>
        <p:nvSpPr>
          <p:cNvPr id="2" name="PB">
            <a:extLst>
              <a:ext uri="{FF2B5EF4-FFF2-40B4-BE49-F238E27FC236}">
                <a16:creationId xmlns:a16="http://schemas.microsoft.com/office/drawing/2014/main" id="{C0EB465C-E0C6-F139-5ABC-AAC3AA594FBB}"/>
              </a:ext>
            </a:extLst>
          </p:cNvPr>
          <p:cNvSpPr/>
          <p:nvPr/>
        </p:nvSpPr>
        <p:spPr>
          <a:xfrm>
            <a:off x="0" y="19288125"/>
            <a:ext cx="23039916"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057953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Brieven: van Cicero en Plinius tot Petrarca</a:t>
            </a:r>
          </a:p>
        </p:txBody>
      </p:sp>
      <p:pic>
        <p:nvPicPr>
          <p:cNvPr id="4" name="Picture 3">
            <a:extLst>
              <a:ext uri="{FF2B5EF4-FFF2-40B4-BE49-F238E27FC236}">
                <a16:creationId xmlns:a16="http://schemas.microsoft.com/office/drawing/2014/main" id="{54B0E74A-9250-833C-8054-D02903CF88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5572" y="2303962"/>
            <a:ext cx="29122897" cy="16381630"/>
          </a:xfrm>
          <a:prstGeom prst="rect">
            <a:avLst/>
          </a:prstGeom>
        </p:spPr>
      </p:pic>
      <p:sp>
        <p:nvSpPr>
          <p:cNvPr id="2" name="PB">
            <a:extLst>
              <a:ext uri="{FF2B5EF4-FFF2-40B4-BE49-F238E27FC236}">
                <a16:creationId xmlns:a16="http://schemas.microsoft.com/office/drawing/2014/main" id="{118613C1-9864-0003-DFE0-3C804BD6B1DF}"/>
              </a:ext>
            </a:extLst>
          </p:cNvPr>
          <p:cNvSpPr/>
          <p:nvPr/>
        </p:nvSpPr>
        <p:spPr>
          <a:xfrm>
            <a:off x="0" y="19288125"/>
            <a:ext cx="23646230"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009226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Nieuwe minimumdoelen: taal en diachronie</a:t>
            </a:r>
          </a:p>
        </p:txBody>
      </p:sp>
      <p:sp>
        <p:nvSpPr>
          <p:cNvPr id="2" name="Content Placeholder 1">
            <a:extLst>
              <a:ext uri="{FF2B5EF4-FFF2-40B4-BE49-F238E27FC236}">
                <a16:creationId xmlns:a16="http://schemas.microsoft.com/office/drawing/2014/main" id="{50B35F83-17AE-F6C5-8DFE-245DE5293565}"/>
              </a:ext>
            </a:extLst>
          </p:cNvPr>
          <p:cNvSpPr>
            <a:spLocks noGrp="1"/>
          </p:cNvSpPr>
          <p:nvPr>
            <p:ph idx="1"/>
          </p:nvPr>
        </p:nvSpPr>
        <p:spPr>
          <a:xfrm>
            <a:off x="1665986" y="4569581"/>
            <a:ext cx="31292781" cy="13346227"/>
          </a:xfrm>
        </p:spPr>
        <p:txBody>
          <a:bodyPr/>
          <a:lstStyle/>
          <a:p>
            <a:endParaRPr lang="en-GB"/>
          </a:p>
          <a:p>
            <a:endParaRPr lang="en-GB"/>
          </a:p>
          <a:p>
            <a:endParaRPr lang="en-GB"/>
          </a:p>
          <a:p>
            <a:endParaRPr lang="en-GB"/>
          </a:p>
          <a:p>
            <a:endParaRPr lang="en-GB"/>
          </a:p>
          <a:p>
            <a:endParaRPr lang="en-GB"/>
          </a:p>
          <a:p>
            <a:pPr marL="172195" indent="0">
              <a:buNone/>
            </a:pPr>
            <a:r>
              <a:rPr lang="en-GB" sz="6600">
                <a:hlinkClick r:id="rId3"/>
              </a:rPr>
              <a:t>Onderwijsdoelen Vlaamse overheid</a:t>
            </a:r>
            <a:r>
              <a:rPr lang="en-GB" sz="6600"/>
              <a:t> (laatst bekeken: 25/03/2024)</a:t>
            </a:r>
          </a:p>
        </p:txBody>
      </p:sp>
      <p:pic>
        <p:nvPicPr>
          <p:cNvPr id="12" name="Picture 11">
            <a:extLst>
              <a:ext uri="{FF2B5EF4-FFF2-40B4-BE49-F238E27FC236}">
                <a16:creationId xmlns:a16="http://schemas.microsoft.com/office/drawing/2014/main" id="{8EDE5FDD-2947-D0E4-956C-103CAB02E889}"/>
              </a:ext>
            </a:extLst>
          </p:cNvPr>
          <p:cNvPicPr>
            <a:picLocks noChangeAspect="1"/>
          </p:cNvPicPr>
          <p:nvPr/>
        </p:nvPicPr>
        <p:blipFill>
          <a:blip r:embed="rId4"/>
          <a:stretch>
            <a:fillRect/>
          </a:stretch>
        </p:blipFill>
        <p:spPr>
          <a:xfrm>
            <a:off x="526803" y="2380563"/>
            <a:ext cx="33506267" cy="11224601"/>
          </a:xfrm>
          <a:prstGeom prst="rect">
            <a:avLst/>
          </a:prstGeom>
        </p:spPr>
      </p:pic>
      <p:sp>
        <p:nvSpPr>
          <p:cNvPr id="3" name="PB">
            <a:extLst>
              <a:ext uri="{FF2B5EF4-FFF2-40B4-BE49-F238E27FC236}">
                <a16:creationId xmlns:a16="http://schemas.microsoft.com/office/drawing/2014/main" id="{BE474162-5A39-F274-16EA-D3BBCE6424DD}"/>
              </a:ext>
            </a:extLst>
          </p:cNvPr>
          <p:cNvSpPr/>
          <p:nvPr/>
        </p:nvSpPr>
        <p:spPr>
          <a:xfrm>
            <a:off x="0" y="19288125"/>
            <a:ext cx="2425254"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12012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Petrarca: “disco”grafie</a:t>
            </a:r>
          </a:p>
        </p:txBody>
      </p:sp>
      <p:pic>
        <p:nvPicPr>
          <p:cNvPr id="4" name="Picture 3">
            <a:extLst>
              <a:ext uri="{FF2B5EF4-FFF2-40B4-BE49-F238E27FC236}">
                <a16:creationId xmlns:a16="http://schemas.microsoft.com/office/drawing/2014/main" id="{54B0E74A-9250-833C-8054-D02903CF88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5572" y="2303962"/>
            <a:ext cx="29122897" cy="16381629"/>
          </a:xfrm>
          <a:prstGeom prst="rect">
            <a:avLst/>
          </a:prstGeom>
        </p:spPr>
      </p:pic>
      <p:sp>
        <p:nvSpPr>
          <p:cNvPr id="2" name="PB">
            <a:extLst>
              <a:ext uri="{FF2B5EF4-FFF2-40B4-BE49-F238E27FC236}">
                <a16:creationId xmlns:a16="http://schemas.microsoft.com/office/drawing/2014/main" id="{5535ECE2-0D48-A907-B87D-055CDEB4CD02}"/>
              </a:ext>
            </a:extLst>
          </p:cNvPr>
          <p:cNvSpPr/>
          <p:nvPr/>
        </p:nvSpPr>
        <p:spPr>
          <a:xfrm>
            <a:off x="0" y="19288125"/>
            <a:ext cx="24252544"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31232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B0E74A-9250-833C-8054-D02903CF88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3151" y="705366"/>
            <a:ext cx="32913573" cy="18513884"/>
          </a:xfrm>
          <a:prstGeom prst="rect">
            <a:avLst/>
          </a:prstGeom>
        </p:spPr>
      </p:pic>
      <p:sp>
        <p:nvSpPr>
          <p:cNvPr id="7" name="Title 6"/>
          <p:cNvSpPr>
            <a:spLocks noGrp="1"/>
          </p:cNvSpPr>
          <p:nvPr>
            <p:ph type="title"/>
          </p:nvPr>
        </p:nvSpPr>
        <p:spPr/>
        <p:txBody>
          <a:bodyPr/>
          <a:lstStyle/>
          <a:p>
            <a:r>
              <a:rPr lang="en-GB" cap="small"/>
              <a:t>Retoriek: van recht en politiek naar hof</a:t>
            </a:r>
          </a:p>
        </p:txBody>
      </p:sp>
      <p:sp>
        <p:nvSpPr>
          <p:cNvPr id="2" name="PB">
            <a:extLst>
              <a:ext uri="{FF2B5EF4-FFF2-40B4-BE49-F238E27FC236}">
                <a16:creationId xmlns:a16="http://schemas.microsoft.com/office/drawing/2014/main" id="{6FFEC7AA-9976-3606-1929-5CE7ED16A6C8}"/>
              </a:ext>
            </a:extLst>
          </p:cNvPr>
          <p:cNvSpPr/>
          <p:nvPr/>
        </p:nvSpPr>
        <p:spPr>
          <a:xfrm>
            <a:off x="0" y="19288125"/>
            <a:ext cx="24858858"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5309553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B0E74A-9250-833C-8054-D02903CF88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67668" y="2352745"/>
            <a:ext cx="29878041" cy="16806398"/>
          </a:xfrm>
          <a:prstGeom prst="rect">
            <a:avLst/>
          </a:prstGeom>
        </p:spPr>
      </p:pic>
      <p:sp>
        <p:nvSpPr>
          <p:cNvPr id="7" name="Title 6"/>
          <p:cNvSpPr>
            <a:spLocks noGrp="1"/>
          </p:cNvSpPr>
          <p:nvPr>
            <p:ph type="title"/>
          </p:nvPr>
        </p:nvSpPr>
        <p:spPr/>
        <p:txBody>
          <a:bodyPr/>
          <a:lstStyle/>
          <a:p>
            <a:r>
              <a:rPr lang="en-GB" cap="small"/>
              <a:t>Filosofie as far as the eye can see</a:t>
            </a:r>
          </a:p>
        </p:txBody>
      </p:sp>
      <p:sp>
        <p:nvSpPr>
          <p:cNvPr id="2" name="PB">
            <a:extLst>
              <a:ext uri="{FF2B5EF4-FFF2-40B4-BE49-F238E27FC236}">
                <a16:creationId xmlns:a16="http://schemas.microsoft.com/office/drawing/2014/main" id="{BC1B9BD6-DB4A-D021-CD5E-D9CA8420C221}"/>
              </a:ext>
            </a:extLst>
          </p:cNvPr>
          <p:cNvSpPr/>
          <p:nvPr/>
        </p:nvSpPr>
        <p:spPr>
          <a:xfrm>
            <a:off x="0" y="19288125"/>
            <a:ext cx="25465171"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2307991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Epiek: </a:t>
            </a:r>
            <a:r>
              <a:rPr lang="en-GB" i="1" cap="small"/>
              <a:t>Aeneis, Alexandreis, </a:t>
            </a:r>
            <a:r>
              <a:rPr lang="en-GB" cap="small"/>
              <a:t>...</a:t>
            </a:r>
          </a:p>
        </p:txBody>
      </p:sp>
      <p:pic>
        <p:nvPicPr>
          <p:cNvPr id="2" name="Picture 1">
            <a:extLst>
              <a:ext uri="{FF2B5EF4-FFF2-40B4-BE49-F238E27FC236}">
                <a16:creationId xmlns:a16="http://schemas.microsoft.com/office/drawing/2014/main" id="{797D2723-600C-983E-DF5A-5150359C23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5571" y="2303962"/>
            <a:ext cx="29122899" cy="16381631"/>
          </a:xfrm>
          <a:prstGeom prst="rect">
            <a:avLst/>
          </a:prstGeom>
        </p:spPr>
      </p:pic>
      <p:sp>
        <p:nvSpPr>
          <p:cNvPr id="3" name="PB">
            <a:extLst>
              <a:ext uri="{FF2B5EF4-FFF2-40B4-BE49-F238E27FC236}">
                <a16:creationId xmlns:a16="http://schemas.microsoft.com/office/drawing/2014/main" id="{12CDF94E-52C0-87AB-963F-49A594A6C3B9}"/>
              </a:ext>
            </a:extLst>
          </p:cNvPr>
          <p:cNvSpPr/>
          <p:nvPr/>
        </p:nvSpPr>
        <p:spPr>
          <a:xfrm>
            <a:off x="0" y="19288125"/>
            <a:ext cx="26071485"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860506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Hoven en eclogen</a:t>
            </a:r>
          </a:p>
        </p:txBody>
      </p:sp>
      <p:pic>
        <p:nvPicPr>
          <p:cNvPr id="2" name="Picture 1">
            <a:extLst>
              <a:ext uri="{FF2B5EF4-FFF2-40B4-BE49-F238E27FC236}">
                <a16:creationId xmlns:a16="http://schemas.microsoft.com/office/drawing/2014/main" id="{797D2723-600C-983E-DF5A-5150359C23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5571" y="2303962"/>
            <a:ext cx="29122899" cy="16381630"/>
          </a:xfrm>
          <a:prstGeom prst="rect">
            <a:avLst/>
          </a:prstGeom>
        </p:spPr>
      </p:pic>
      <p:sp>
        <p:nvSpPr>
          <p:cNvPr id="3" name="PB">
            <a:extLst>
              <a:ext uri="{FF2B5EF4-FFF2-40B4-BE49-F238E27FC236}">
                <a16:creationId xmlns:a16="http://schemas.microsoft.com/office/drawing/2014/main" id="{860F5715-88BE-93A3-82CD-1F0264BAD377}"/>
              </a:ext>
            </a:extLst>
          </p:cNvPr>
          <p:cNvSpPr/>
          <p:nvPr/>
        </p:nvSpPr>
        <p:spPr>
          <a:xfrm>
            <a:off x="0" y="19288125"/>
            <a:ext cx="26677798"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5884391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Vergilius en de Schepping</a:t>
            </a:r>
          </a:p>
        </p:txBody>
      </p:sp>
      <p:pic>
        <p:nvPicPr>
          <p:cNvPr id="2" name="Picture 1">
            <a:extLst>
              <a:ext uri="{FF2B5EF4-FFF2-40B4-BE49-F238E27FC236}">
                <a16:creationId xmlns:a16="http://schemas.microsoft.com/office/drawing/2014/main" id="{797D2723-600C-983E-DF5A-5150359C23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5571" y="2303962"/>
            <a:ext cx="29122899" cy="16381630"/>
          </a:xfrm>
          <a:prstGeom prst="rect">
            <a:avLst/>
          </a:prstGeom>
        </p:spPr>
      </p:pic>
      <p:sp>
        <p:nvSpPr>
          <p:cNvPr id="3" name="PB">
            <a:extLst>
              <a:ext uri="{FF2B5EF4-FFF2-40B4-BE49-F238E27FC236}">
                <a16:creationId xmlns:a16="http://schemas.microsoft.com/office/drawing/2014/main" id="{8AD783D3-58CC-6574-6863-C2AA343736F5}"/>
              </a:ext>
            </a:extLst>
          </p:cNvPr>
          <p:cNvSpPr/>
          <p:nvPr/>
        </p:nvSpPr>
        <p:spPr>
          <a:xfrm>
            <a:off x="0" y="19288125"/>
            <a:ext cx="27284111"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6849020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Epiek: Marco Girolamo Vida </a:t>
            </a:r>
          </a:p>
        </p:txBody>
      </p:sp>
      <p:pic>
        <p:nvPicPr>
          <p:cNvPr id="2" name="Picture 1">
            <a:extLst>
              <a:ext uri="{FF2B5EF4-FFF2-40B4-BE49-F238E27FC236}">
                <a16:creationId xmlns:a16="http://schemas.microsoft.com/office/drawing/2014/main" id="{797D2723-600C-983E-DF5A-5150359C23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5572" y="2303962"/>
            <a:ext cx="29122897" cy="16381630"/>
          </a:xfrm>
          <a:prstGeom prst="rect">
            <a:avLst/>
          </a:prstGeom>
        </p:spPr>
      </p:pic>
      <p:sp>
        <p:nvSpPr>
          <p:cNvPr id="3" name="PB">
            <a:extLst>
              <a:ext uri="{FF2B5EF4-FFF2-40B4-BE49-F238E27FC236}">
                <a16:creationId xmlns:a16="http://schemas.microsoft.com/office/drawing/2014/main" id="{2C80B4AF-8066-3E51-EB79-F4293ECABF55}"/>
              </a:ext>
            </a:extLst>
          </p:cNvPr>
          <p:cNvSpPr/>
          <p:nvPr/>
        </p:nvSpPr>
        <p:spPr>
          <a:xfrm>
            <a:off x="0" y="19288125"/>
            <a:ext cx="27890425"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7825053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Epiek in de renaissance</a:t>
            </a:r>
          </a:p>
        </p:txBody>
      </p:sp>
      <p:pic>
        <p:nvPicPr>
          <p:cNvPr id="2" name="Picture 1">
            <a:extLst>
              <a:ext uri="{FF2B5EF4-FFF2-40B4-BE49-F238E27FC236}">
                <a16:creationId xmlns:a16="http://schemas.microsoft.com/office/drawing/2014/main" id="{797D2723-600C-983E-DF5A-5150359C23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5572" y="2303962"/>
            <a:ext cx="29122897" cy="16381629"/>
          </a:xfrm>
          <a:prstGeom prst="rect">
            <a:avLst/>
          </a:prstGeom>
        </p:spPr>
      </p:pic>
      <p:sp>
        <p:nvSpPr>
          <p:cNvPr id="3" name="PB">
            <a:extLst>
              <a:ext uri="{FF2B5EF4-FFF2-40B4-BE49-F238E27FC236}">
                <a16:creationId xmlns:a16="http://schemas.microsoft.com/office/drawing/2014/main" id="{744E6224-DE7C-CD22-47BA-0737378F997B}"/>
              </a:ext>
            </a:extLst>
          </p:cNvPr>
          <p:cNvSpPr/>
          <p:nvPr/>
        </p:nvSpPr>
        <p:spPr>
          <a:xfrm>
            <a:off x="0" y="19288125"/>
            <a:ext cx="28496738"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3864356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Leerlingen: hoe blijven we ze boeien?</a:t>
            </a:r>
          </a:p>
        </p:txBody>
      </p:sp>
      <p:pic>
        <p:nvPicPr>
          <p:cNvPr id="6" name="Picture 5">
            <a:extLst>
              <a:ext uri="{FF2B5EF4-FFF2-40B4-BE49-F238E27FC236}">
                <a16:creationId xmlns:a16="http://schemas.microsoft.com/office/drawing/2014/main" id="{956D7AE8-9A7A-A7F1-CD12-DBEB468CBF31}"/>
              </a:ext>
            </a:extLst>
          </p:cNvPr>
          <p:cNvPicPr>
            <a:picLocks noChangeAspect="1"/>
          </p:cNvPicPr>
          <p:nvPr/>
        </p:nvPicPr>
        <p:blipFill>
          <a:blip r:embed="rId3"/>
          <a:stretch>
            <a:fillRect/>
          </a:stretch>
        </p:blipFill>
        <p:spPr>
          <a:xfrm>
            <a:off x="3012141" y="2223764"/>
            <a:ext cx="29018753" cy="16323048"/>
          </a:xfrm>
          <a:prstGeom prst="rect">
            <a:avLst/>
          </a:prstGeom>
        </p:spPr>
      </p:pic>
      <p:sp>
        <p:nvSpPr>
          <p:cNvPr id="2" name="PB">
            <a:extLst>
              <a:ext uri="{FF2B5EF4-FFF2-40B4-BE49-F238E27FC236}">
                <a16:creationId xmlns:a16="http://schemas.microsoft.com/office/drawing/2014/main" id="{A6DDEE44-8D8B-335C-4A55-179B76A0931D}"/>
              </a:ext>
            </a:extLst>
          </p:cNvPr>
          <p:cNvSpPr/>
          <p:nvPr/>
        </p:nvSpPr>
        <p:spPr>
          <a:xfrm>
            <a:off x="0" y="19288125"/>
            <a:ext cx="29103051"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7881170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Leerlingen: hoe blijven we ze boeien?</a:t>
            </a:r>
          </a:p>
        </p:txBody>
      </p:sp>
      <p:pic>
        <p:nvPicPr>
          <p:cNvPr id="6" name="Picture 5">
            <a:extLst>
              <a:ext uri="{FF2B5EF4-FFF2-40B4-BE49-F238E27FC236}">
                <a16:creationId xmlns:a16="http://schemas.microsoft.com/office/drawing/2014/main" id="{956D7AE8-9A7A-A7F1-CD12-DBEB468CBF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2141" y="2223764"/>
            <a:ext cx="29018752" cy="16323048"/>
          </a:xfrm>
          <a:prstGeom prst="rect">
            <a:avLst/>
          </a:prstGeom>
        </p:spPr>
      </p:pic>
      <p:sp>
        <p:nvSpPr>
          <p:cNvPr id="2" name="PB">
            <a:extLst>
              <a:ext uri="{FF2B5EF4-FFF2-40B4-BE49-F238E27FC236}">
                <a16:creationId xmlns:a16="http://schemas.microsoft.com/office/drawing/2014/main" id="{2DCFC9DF-11A7-B049-EEFB-C5E84D58AA59}"/>
              </a:ext>
            </a:extLst>
          </p:cNvPr>
          <p:cNvSpPr/>
          <p:nvPr/>
        </p:nvSpPr>
        <p:spPr>
          <a:xfrm>
            <a:off x="0" y="19288125"/>
            <a:ext cx="29709365"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891134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Nieuwe minimumdoelen: taal en diachronie</a:t>
            </a:r>
          </a:p>
        </p:txBody>
      </p:sp>
      <p:sp>
        <p:nvSpPr>
          <p:cNvPr id="2" name="Content Placeholder 1">
            <a:extLst>
              <a:ext uri="{FF2B5EF4-FFF2-40B4-BE49-F238E27FC236}">
                <a16:creationId xmlns:a16="http://schemas.microsoft.com/office/drawing/2014/main" id="{50B35F83-17AE-F6C5-8DFE-245DE5293565}"/>
              </a:ext>
            </a:extLst>
          </p:cNvPr>
          <p:cNvSpPr>
            <a:spLocks noGrp="1"/>
          </p:cNvSpPr>
          <p:nvPr>
            <p:ph idx="1"/>
          </p:nvPr>
        </p:nvSpPr>
        <p:spPr>
          <a:xfrm>
            <a:off x="1665986" y="4569581"/>
            <a:ext cx="31292781" cy="13346227"/>
          </a:xfrm>
        </p:spPr>
        <p:txBody>
          <a:bodyPr/>
          <a:lstStyle/>
          <a:p>
            <a:endParaRPr lang="en-GB"/>
          </a:p>
          <a:p>
            <a:endParaRPr lang="en-GB"/>
          </a:p>
          <a:p>
            <a:endParaRPr lang="en-GB"/>
          </a:p>
          <a:p>
            <a:endParaRPr lang="en-GB"/>
          </a:p>
          <a:p>
            <a:endParaRPr lang="en-GB"/>
          </a:p>
          <a:p>
            <a:endParaRPr lang="en-GB"/>
          </a:p>
          <a:p>
            <a:pPr marL="172195" indent="0">
              <a:buNone/>
            </a:pPr>
            <a:r>
              <a:rPr lang="en-GB" sz="6600">
                <a:hlinkClick r:id="rId3"/>
              </a:rPr>
              <a:t>Onderwijsdoelen Vlaamse overheid</a:t>
            </a:r>
            <a:r>
              <a:rPr lang="en-GB" sz="6600"/>
              <a:t> (laatst bekeken: 25/03/2024)</a:t>
            </a:r>
          </a:p>
        </p:txBody>
      </p:sp>
      <p:pic>
        <p:nvPicPr>
          <p:cNvPr id="5" name="Picture 4">
            <a:extLst>
              <a:ext uri="{FF2B5EF4-FFF2-40B4-BE49-F238E27FC236}">
                <a16:creationId xmlns:a16="http://schemas.microsoft.com/office/drawing/2014/main" id="{4B7FADCF-C6D9-9ED9-3641-09FF4D8AC6CC}"/>
              </a:ext>
            </a:extLst>
          </p:cNvPr>
          <p:cNvPicPr>
            <a:picLocks noChangeAspect="1"/>
          </p:cNvPicPr>
          <p:nvPr/>
        </p:nvPicPr>
        <p:blipFill>
          <a:blip r:embed="rId4"/>
          <a:stretch>
            <a:fillRect/>
          </a:stretch>
        </p:blipFill>
        <p:spPr>
          <a:xfrm>
            <a:off x="692919" y="3197264"/>
            <a:ext cx="33174036" cy="5046191"/>
          </a:xfrm>
          <a:prstGeom prst="rect">
            <a:avLst/>
          </a:prstGeom>
        </p:spPr>
      </p:pic>
      <p:sp>
        <p:nvSpPr>
          <p:cNvPr id="6" name="Oval 5">
            <a:extLst>
              <a:ext uri="{FF2B5EF4-FFF2-40B4-BE49-F238E27FC236}">
                <a16:creationId xmlns:a16="http://schemas.microsoft.com/office/drawing/2014/main" id="{D6E0916A-E0AD-3897-D3F1-B4469FF092AB}"/>
              </a:ext>
            </a:extLst>
          </p:cNvPr>
          <p:cNvSpPr/>
          <p:nvPr/>
        </p:nvSpPr>
        <p:spPr>
          <a:xfrm>
            <a:off x="27238036" y="5521145"/>
            <a:ext cx="5720731" cy="1703893"/>
          </a:xfrm>
          <a:prstGeom prst="ellipse">
            <a:avLst/>
          </a:prstGeom>
          <a:noFill/>
          <a:ln w="76200">
            <a:solidFill>
              <a:srgbClr val="FF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PB">
            <a:extLst>
              <a:ext uri="{FF2B5EF4-FFF2-40B4-BE49-F238E27FC236}">
                <a16:creationId xmlns:a16="http://schemas.microsoft.com/office/drawing/2014/main" id="{B5B3305F-EA46-F68B-C7B7-8F7861F31FA3}"/>
              </a:ext>
            </a:extLst>
          </p:cNvPr>
          <p:cNvSpPr/>
          <p:nvPr/>
        </p:nvSpPr>
        <p:spPr>
          <a:xfrm>
            <a:off x="0" y="19288125"/>
            <a:ext cx="3031568"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15536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Leerlingen: hoe blijven we ze boeien?</a:t>
            </a:r>
          </a:p>
        </p:txBody>
      </p:sp>
      <p:pic>
        <p:nvPicPr>
          <p:cNvPr id="6" name="Picture 5">
            <a:extLst>
              <a:ext uri="{FF2B5EF4-FFF2-40B4-BE49-F238E27FC236}">
                <a16:creationId xmlns:a16="http://schemas.microsoft.com/office/drawing/2014/main" id="{956D7AE8-9A7A-A7F1-CD12-DBEB468CBF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2141" y="2223764"/>
            <a:ext cx="29018752" cy="16323048"/>
          </a:xfrm>
          <a:prstGeom prst="rect">
            <a:avLst/>
          </a:prstGeom>
        </p:spPr>
      </p:pic>
      <p:sp>
        <p:nvSpPr>
          <p:cNvPr id="2" name="PB">
            <a:extLst>
              <a:ext uri="{FF2B5EF4-FFF2-40B4-BE49-F238E27FC236}">
                <a16:creationId xmlns:a16="http://schemas.microsoft.com/office/drawing/2014/main" id="{07ADE3BA-FEC8-07A8-81B8-CAA90125B9C9}"/>
              </a:ext>
            </a:extLst>
          </p:cNvPr>
          <p:cNvSpPr/>
          <p:nvPr/>
        </p:nvSpPr>
        <p:spPr>
          <a:xfrm>
            <a:off x="0" y="19288125"/>
            <a:ext cx="30315681"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6054413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Leerlingen: hoe blijven we ze boeien?</a:t>
            </a:r>
          </a:p>
        </p:txBody>
      </p:sp>
      <p:pic>
        <p:nvPicPr>
          <p:cNvPr id="6" name="Picture 5">
            <a:extLst>
              <a:ext uri="{FF2B5EF4-FFF2-40B4-BE49-F238E27FC236}">
                <a16:creationId xmlns:a16="http://schemas.microsoft.com/office/drawing/2014/main" id="{956D7AE8-9A7A-A7F1-CD12-DBEB468CBF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2141" y="2223764"/>
            <a:ext cx="29018752" cy="16323048"/>
          </a:xfrm>
          <a:prstGeom prst="rect">
            <a:avLst/>
          </a:prstGeom>
        </p:spPr>
      </p:pic>
      <p:sp>
        <p:nvSpPr>
          <p:cNvPr id="2" name="PB">
            <a:extLst>
              <a:ext uri="{FF2B5EF4-FFF2-40B4-BE49-F238E27FC236}">
                <a16:creationId xmlns:a16="http://schemas.microsoft.com/office/drawing/2014/main" id="{C6AB124E-C3D2-80E2-F8A2-B9D58E18FB91}"/>
              </a:ext>
            </a:extLst>
          </p:cNvPr>
          <p:cNvSpPr/>
          <p:nvPr/>
        </p:nvSpPr>
        <p:spPr>
          <a:xfrm>
            <a:off x="0" y="19288125"/>
            <a:ext cx="30921995"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6398680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Leerlingen: hoe blijven we ze boeien?</a:t>
            </a:r>
          </a:p>
        </p:txBody>
      </p:sp>
      <p:pic>
        <p:nvPicPr>
          <p:cNvPr id="6" name="Picture 5">
            <a:extLst>
              <a:ext uri="{FF2B5EF4-FFF2-40B4-BE49-F238E27FC236}">
                <a16:creationId xmlns:a16="http://schemas.microsoft.com/office/drawing/2014/main" id="{956D7AE8-9A7A-A7F1-CD12-DBEB468CBF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2141" y="2223764"/>
            <a:ext cx="29018752" cy="16323048"/>
          </a:xfrm>
          <a:prstGeom prst="rect">
            <a:avLst/>
          </a:prstGeom>
        </p:spPr>
      </p:pic>
      <p:sp>
        <p:nvSpPr>
          <p:cNvPr id="2" name="PB">
            <a:extLst>
              <a:ext uri="{FF2B5EF4-FFF2-40B4-BE49-F238E27FC236}">
                <a16:creationId xmlns:a16="http://schemas.microsoft.com/office/drawing/2014/main" id="{258967AF-12C2-0F32-3F6D-E2FA32AD7329}"/>
              </a:ext>
            </a:extLst>
          </p:cNvPr>
          <p:cNvSpPr/>
          <p:nvPr/>
        </p:nvSpPr>
        <p:spPr>
          <a:xfrm>
            <a:off x="0" y="19288125"/>
            <a:ext cx="31528308"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9294943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Leerlingen: hoe blijven we ze boeien?</a:t>
            </a:r>
          </a:p>
        </p:txBody>
      </p:sp>
      <p:pic>
        <p:nvPicPr>
          <p:cNvPr id="6" name="Picture 5">
            <a:extLst>
              <a:ext uri="{FF2B5EF4-FFF2-40B4-BE49-F238E27FC236}">
                <a16:creationId xmlns:a16="http://schemas.microsoft.com/office/drawing/2014/main" id="{956D7AE8-9A7A-A7F1-CD12-DBEB468CBF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2141" y="2223764"/>
            <a:ext cx="29018752" cy="16323048"/>
          </a:xfrm>
          <a:prstGeom prst="rect">
            <a:avLst/>
          </a:prstGeom>
        </p:spPr>
      </p:pic>
      <p:sp>
        <p:nvSpPr>
          <p:cNvPr id="2" name="PB">
            <a:extLst>
              <a:ext uri="{FF2B5EF4-FFF2-40B4-BE49-F238E27FC236}">
                <a16:creationId xmlns:a16="http://schemas.microsoft.com/office/drawing/2014/main" id="{2A8B4797-6847-CA3B-B570-EE1605A77F84}"/>
              </a:ext>
            </a:extLst>
          </p:cNvPr>
          <p:cNvSpPr/>
          <p:nvPr/>
        </p:nvSpPr>
        <p:spPr>
          <a:xfrm>
            <a:off x="0" y="19288125"/>
            <a:ext cx="32134621"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0354782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Leerlingen: hoe blijven we ze boeien?</a:t>
            </a:r>
          </a:p>
        </p:txBody>
      </p:sp>
      <p:pic>
        <p:nvPicPr>
          <p:cNvPr id="6" name="Picture 5">
            <a:extLst>
              <a:ext uri="{FF2B5EF4-FFF2-40B4-BE49-F238E27FC236}">
                <a16:creationId xmlns:a16="http://schemas.microsoft.com/office/drawing/2014/main" id="{956D7AE8-9A7A-A7F1-CD12-DBEB468CBF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2141" y="2223764"/>
            <a:ext cx="29018752" cy="16323048"/>
          </a:xfrm>
          <a:prstGeom prst="rect">
            <a:avLst/>
          </a:prstGeom>
        </p:spPr>
      </p:pic>
      <p:sp>
        <p:nvSpPr>
          <p:cNvPr id="2" name="PB">
            <a:extLst>
              <a:ext uri="{FF2B5EF4-FFF2-40B4-BE49-F238E27FC236}">
                <a16:creationId xmlns:a16="http://schemas.microsoft.com/office/drawing/2014/main" id="{A87492AE-6FE2-DA73-4E72-AF2198BFF686}"/>
              </a:ext>
            </a:extLst>
          </p:cNvPr>
          <p:cNvSpPr/>
          <p:nvPr/>
        </p:nvSpPr>
        <p:spPr>
          <a:xfrm>
            <a:off x="0" y="19288125"/>
            <a:ext cx="32740935"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3338385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Leerlingen: hoe blijven we ze boeien?</a:t>
            </a:r>
          </a:p>
        </p:txBody>
      </p:sp>
      <p:pic>
        <p:nvPicPr>
          <p:cNvPr id="6" name="Picture 5">
            <a:extLst>
              <a:ext uri="{FF2B5EF4-FFF2-40B4-BE49-F238E27FC236}">
                <a16:creationId xmlns:a16="http://schemas.microsoft.com/office/drawing/2014/main" id="{956D7AE8-9A7A-A7F1-CD12-DBEB468CBF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2141" y="2223764"/>
            <a:ext cx="29018752" cy="16323048"/>
          </a:xfrm>
          <a:prstGeom prst="rect">
            <a:avLst/>
          </a:prstGeom>
        </p:spPr>
      </p:pic>
      <p:sp>
        <p:nvSpPr>
          <p:cNvPr id="5" name="PB">
            <a:extLst>
              <a:ext uri="{FF2B5EF4-FFF2-40B4-BE49-F238E27FC236}">
                <a16:creationId xmlns:a16="http://schemas.microsoft.com/office/drawing/2014/main" id="{B88A58D0-4E9D-2A54-A531-EAC8B3471AE1}"/>
              </a:ext>
            </a:extLst>
          </p:cNvPr>
          <p:cNvSpPr/>
          <p:nvPr/>
        </p:nvSpPr>
        <p:spPr>
          <a:xfrm>
            <a:off x="0" y="19288125"/>
            <a:ext cx="33347248"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1511551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Referenties</a:t>
            </a:r>
          </a:p>
        </p:txBody>
      </p:sp>
      <p:sp>
        <p:nvSpPr>
          <p:cNvPr id="2" name="Content Placeholder 2">
            <a:extLst>
              <a:ext uri="{FF2B5EF4-FFF2-40B4-BE49-F238E27FC236}">
                <a16:creationId xmlns:a16="http://schemas.microsoft.com/office/drawing/2014/main" id="{9F762FE8-92C0-BB86-3A54-006B50737013}"/>
              </a:ext>
            </a:extLst>
          </p:cNvPr>
          <p:cNvSpPr>
            <a:spLocks noGrp="1"/>
          </p:cNvSpPr>
          <p:nvPr>
            <p:ph idx="1"/>
          </p:nvPr>
        </p:nvSpPr>
        <p:spPr>
          <a:xfrm>
            <a:off x="1665989" y="2380563"/>
            <a:ext cx="31292781" cy="16557680"/>
          </a:xfrm>
        </p:spPr>
        <p:txBody>
          <a:bodyPr>
            <a:noAutofit/>
          </a:bodyPr>
          <a:lstStyle/>
          <a:p>
            <a:pPr marL="887413" indent="-715963" algn="just">
              <a:spcAft>
                <a:spcPts val="1200"/>
              </a:spcAft>
              <a:buNone/>
            </a:pPr>
            <a:r>
              <a:rPr lang="en-GB" sz="4800">
                <a:solidFill>
                  <a:srgbClr val="181817"/>
                </a:solidFill>
                <a:latin typeface="+mj-lt"/>
              </a:rPr>
              <a:t>Clarke, Katherine. 2021. “Language and Meaning in Tacitus’ Annals”. </a:t>
            </a:r>
            <a:r>
              <a:rPr lang="en-GB" sz="4800" i="1">
                <a:solidFill>
                  <a:srgbClr val="181817"/>
                </a:solidFill>
                <a:latin typeface="+mj-lt"/>
              </a:rPr>
              <a:t>Journal of Roman Studies </a:t>
            </a:r>
            <a:r>
              <a:rPr lang="en-GB" sz="4800">
                <a:solidFill>
                  <a:srgbClr val="181817"/>
                </a:solidFill>
                <a:latin typeface="+mj-lt"/>
              </a:rPr>
              <a:t>111, 215-224</a:t>
            </a:r>
            <a:r>
              <a:rPr lang="en-GB" sz="4800" b="0" i="0">
                <a:solidFill>
                  <a:srgbClr val="181817"/>
                </a:solidFill>
                <a:effectLst/>
                <a:latin typeface="+mj-lt"/>
              </a:rPr>
              <a:t>.</a:t>
            </a:r>
            <a:endParaRPr lang="en-GB" sz="4800">
              <a:latin typeface="+mj-lt"/>
            </a:endParaRPr>
          </a:p>
          <a:p>
            <a:pPr marL="887413" indent="-715963">
              <a:buNone/>
            </a:pPr>
            <a:r>
              <a:rPr lang="en-GB" sz="4800">
                <a:latin typeface="+mj-lt"/>
              </a:rPr>
              <a:t>Leonhardt, Jürgen. 2013. </a:t>
            </a:r>
            <a:r>
              <a:rPr lang="en-GB" sz="4800" i="1">
                <a:latin typeface="+mj-lt"/>
              </a:rPr>
              <a:t>Latin: Story of a World Language</a:t>
            </a:r>
            <a:r>
              <a:rPr lang="en-GB" sz="4800">
                <a:latin typeface="+mj-lt"/>
              </a:rPr>
              <a:t>. Vertaald naar het Engels door Kenneth Kronenberg. Harvard: University Press.</a:t>
            </a:r>
          </a:p>
          <a:p>
            <a:pPr marL="887413" indent="-715963">
              <a:buNone/>
            </a:pPr>
            <a:r>
              <a:rPr lang="en-GB" sz="4800">
                <a:latin typeface="+mj-lt"/>
              </a:rPr>
              <a:t>Starczewska, Katarzyna K. 2018. </a:t>
            </a:r>
            <a:r>
              <a:rPr lang="en-GB" sz="4800" i="1">
                <a:latin typeface="+mj-lt"/>
              </a:rPr>
              <a:t>Latin translation of the Qur’an (1518/1621)</a:t>
            </a:r>
            <a:r>
              <a:rPr lang="en-GB" sz="4800">
                <a:latin typeface="+mj-lt"/>
              </a:rPr>
              <a:t>. Wiesbaden: Harrassowitz Verlag.</a:t>
            </a:r>
          </a:p>
          <a:p>
            <a:pPr marL="887413" indent="-715963" algn="just">
              <a:buNone/>
            </a:pPr>
            <a:r>
              <a:rPr lang="nl-NL" sz="4800">
                <a:latin typeface="+mj-lt"/>
              </a:rPr>
              <a:t>Velle, Thomas, en Yanick Maes (red.). </a:t>
            </a:r>
            <a:r>
              <a:rPr lang="nl-NL" sz="4800" i="1">
                <a:latin typeface="+mj-lt"/>
              </a:rPr>
              <a:t>Latijn anders? Waarom er nood is aan ander Latijn in de klas</a:t>
            </a:r>
            <a:r>
              <a:rPr lang="nl-NL" sz="4800">
                <a:latin typeface="+mj-lt"/>
              </a:rPr>
              <a:t>. Didactica Classica Gandensia 54. Skribis, 2021.</a:t>
            </a:r>
            <a:endParaRPr lang="en-GB" sz="4800">
              <a:latin typeface="+mj-lt"/>
            </a:endParaRPr>
          </a:p>
        </p:txBody>
      </p:sp>
      <p:sp>
        <p:nvSpPr>
          <p:cNvPr id="4" name="PB">
            <a:extLst>
              <a:ext uri="{FF2B5EF4-FFF2-40B4-BE49-F238E27FC236}">
                <a16:creationId xmlns:a16="http://schemas.microsoft.com/office/drawing/2014/main" id="{B5D73A80-03CB-F700-255B-D0544828015E}"/>
              </a:ext>
            </a:extLst>
          </p:cNvPr>
          <p:cNvSpPr/>
          <p:nvPr/>
        </p:nvSpPr>
        <p:spPr>
          <a:xfrm>
            <a:off x="0" y="19288125"/>
            <a:ext cx="33953562"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145644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73401" y="3474564"/>
            <a:ext cx="30102952" cy="12079201"/>
          </a:xfrm>
        </p:spPr>
        <p:txBody>
          <a:bodyPr/>
          <a:lstStyle/>
          <a:p>
            <a:r>
              <a:rPr lang="en-GB" sz="7175" cap="small"/>
              <a:t>Didactica Classica Gandensia</a:t>
            </a:r>
            <a:br>
              <a:rPr lang="en-GB" sz="7175"/>
            </a:br>
            <a:r>
              <a:rPr lang="en-GB" sz="7175"/>
              <a:t>E	dcg@ugent.be</a:t>
            </a:r>
            <a:br>
              <a:rPr lang="en-GB" sz="7175"/>
            </a:br>
            <a:r>
              <a:rPr lang="en-GB" sz="7175"/>
              <a:t>W	www.dcg.ugent.be</a:t>
            </a:r>
            <a:br>
              <a:rPr lang="en-GB" sz="7175"/>
            </a:br>
            <a:br>
              <a:rPr lang="en-GB" sz="7175"/>
            </a:br>
            <a:br>
              <a:rPr lang="en-GB" sz="7175"/>
            </a:br>
            <a:r>
              <a:rPr lang="en-GB" sz="7175"/>
              <a:t>&gt; vragen i.v.m. didactiek en overkoepelende aangelegenheden</a:t>
            </a:r>
            <a:br>
              <a:rPr lang="en-GB" sz="7175"/>
            </a:br>
            <a:br>
              <a:rPr lang="en-GB" sz="7175"/>
            </a:br>
            <a:br>
              <a:rPr lang="en-GB" sz="7175"/>
            </a:br>
            <a:r>
              <a:rPr lang="nl-BE" sz="7175" cap="small"/>
              <a:t>Vakgroep Taalkunde – Afdeling Latijn)</a:t>
            </a:r>
            <a:br>
              <a:rPr lang="nl-BE" sz="7175" cap="small"/>
            </a:br>
            <a:r>
              <a:rPr lang="nl-BE" sz="7175" cap="small"/>
              <a:t>E	</a:t>
            </a:r>
            <a:r>
              <a:rPr lang="nl-BE" sz="7175"/>
              <a:t>latijn@ugent.be</a:t>
            </a:r>
            <a:br>
              <a:rPr lang="en-GB" sz="7175"/>
            </a:br>
            <a:r>
              <a:rPr lang="en-GB" sz="7175"/>
              <a:t>W	www.latijn.ugent.be</a:t>
            </a:r>
            <a:br>
              <a:rPr lang="en-GB" sz="7175"/>
            </a:br>
            <a:br>
              <a:rPr lang="en-GB" sz="7175"/>
            </a:br>
            <a:r>
              <a:rPr lang="en-GB" sz="7175"/>
              <a:t>&gt; vragen i.v.m. specifieke teksten, auteurs of talige aspecten</a:t>
            </a:r>
            <a:br>
              <a:rPr lang="en-GB" sz="7175"/>
            </a:br>
            <a:endParaRPr lang="en-GB" sz="7175"/>
          </a:p>
        </p:txBody>
      </p:sp>
      <p:pic>
        <p:nvPicPr>
          <p:cNvPr id="3" name="Picture Placeholder 4">
            <a:extLst>
              <a:ext uri="{FF2B5EF4-FFF2-40B4-BE49-F238E27FC236}">
                <a16:creationId xmlns:a16="http://schemas.microsoft.com/office/drawing/2014/main" id="{B6353FA6-ECBA-4B68-B7FC-2C0552BD8397}"/>
              </a:ext>
            </a:extLst>
          </p:cNvPr>
          <p:cNvPicPr>
            <a:picLocks noChangeAspect="1"/>
          </p:cNvPicPr>
          <p:nvPr/>
        </p:nvPicPr>
        <p:blipFill>
          <a:blip r:embed="rId2" cstate="screen">
            <a:extLst>
              <a:ext uri="{28A0092B-C50C-407E-A947-70E740481C1C}">
                <a14:useLocalDpi xmlns:a14="http://schemas.microsoft.com/office/drawing/2010/main"/>
              </a:ext>
            </a:extLst>
          </a:blip>
          <a:srcRect l="1930" r="1930"/>
          <a:stretch>
            <a:fillRect/>
          </a:stretch>
        </p:blipFill>
        <p:spPr>
          <a:xfrm>
            <a:off x="6380115" y="16674634"/>
            <a:ext cx="4556094" cy="1850914"/>
          </a:xfrm>
          <a:prstGeom prst="rect">
            <a:avLst/>
          </a:prstGeom>
        </p:spPr>
      </p:pic>
      <p:sp>
        <p:nvSpPr>
          <p:cNvPr id="4" name="PB">
            <a:extLst>
              <a:ext uri="{FF2B5EF4-FFF2-40B4-BE49-F238E27FC236}">
                <a16:creationId xmlns:a16="http://schemas.microsoft.com/office/drawing/2014/main" id="{93D13B61-8B9B-1D07-7B68-A3FDB952C1D2}"/>
              </a:ext>
            </a:extLst>
          </p:cNvPr>
          <p:cNvSpPr/>
          <p:nvPr/>
        </p:nvSpPr>
        <p:spPr>
          <a:xfrm>
            <a:off x="0" y="19288125"/>
            <a:ext cx="34559875"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11963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Nieuwe minimumdoelen: taal en diachronie</a:t>
            </a:r>
          </a:p>
        </p:txBody>
      </p:sp>
      <p:sp>
        <p:nvSpPr>
          <p:cNvPr id="2" name="Content Placeholder 1">
            <a:extLst>
              <a:ext uri="{FF2B5EF4-FFF2-40B4-BE49-F238E27FC236}">
                <a16:creationId xmlns:a16="http://schemas.microsoft.com/office/drawing/2014/main" id="{50B35F83-17AE-F6C5-8DFE-245DE5293565}"/>
              </a:ext>
            </a:extLst>
          </p:cNvPr>
          <p:cNvSpPr>
            <a:spLocks noGrp="1"/>
          </p:cNvSpPr>
          <p:nvPr>
            <p:ph idx="1"/>
          </p:nvPr>
        </p:nvSpPr>
        <p:spPr>
          <a:xfrm>
            <a:off x="1665986" y="4569581"/>
            <a:ext cx="31292781" cy="13346227"/>
          </a:xfrm>
        </p:spPr>
        <p:txBody>
          <a:bodyPr/>
          <a:lstStyle/>
          <a:p>
            <a:endParaRPr lang="en-GB"/>
          </a:p>
          <a:p>
            <a:endParaRPr lang="en-GB"/>
          </a:p>
          <a:p>
            <a:endParaRPr lang="en-GB"/>
          </a:p>
          <a:p>
            <a:endParaRPr lang="en-GB"/>
          </a:p>
          <a:p>
            <a:endParaRPr lang="en-GB"/>
          </a:p>
          <a:p>
            <a:endParaRPr lang="en-GB"/>
          </a:p>
          <a:p>
            <a:pPr marL="172195" indent="0">
              <a:buNone/>
            </a:pPr>
            <a:r>
              <a:rPr lang="en-GB" sz="6600">
                <a:hlinkClick r:id="rId3"/>
              </a:rPr>
              <a:t>Onderwijsdoelen Vlaamse overheid</a:t>
            </a:r>
            <a:r>
              <a:rPr lang="en-GB" sz="6600"/>
              <a:t> (laatst bekeken: 25/03/2024)</a:t>
            </a:r>
          </a:p>
        </p:txBody>
      </p:sp>
      <p:pic>
        <p:nvPicPr>
          <p:cNvPr id="5" name="Picture 4">
            <a:extLst>
              <a:ext uri="{FF2B5EF4-FFF2-40B4-BE49-F238E27FC236}">
                <a16:creationId xmlns:a16="http://schemas.microsoft.com/office/drawing/2014/main" id="{0403D26E-5E74-1DA7-DAA2-A89A57794A2A}"/>
              </a:ext>
            </a:extLst>
          </p:cNvPr>
          <p:cNvPicPr>
            <a:picLocks noChangeAspect="1"/>
          </p:cNvPicPr>
          <p:nvPr/>
        </p:nvPicPr>
        <p:blipFill>
          <a:blip r:embed="rId4"/>
          <a:stretch>
            <a:fillRect/>
          </a:stretch>
        </p:blipFill>
        <p:spPr>
          <a:xfrm>
            <a:off x="555722" y="2822809"/>
            <a:ext cx="33448429" cy="9604718"/>
          </a:xfrm>
          <a:prstGeom prst="rect">
            <a:avLst/>
          </a:prstGeom>
        </p:spPr>
      </p:pic>
      <p:sp>
        <p:nvSpPr>
          <p:cNvPr id="6" name="Oval 5">
            <a:extLst>
              <a:ext uri="{FF2B5EF4-FFF2-40B4-BE49-F238E27FC236}">
                <a16:creationId xmlns:a16="http://schemas.microsoft.com/office/drawing/2014/main" id="{728B2F10-DC63-8277-E2A0-B8E9A840394C}"/>
              </a:ext>
            </a:extLst>
          </p:cNvPr>
          <p:cNvSpPr/>
          <p:nvPr/>
        </p:nvSpPr>
        <p:spPr>
          <a:xfrm>
            <a:off x="12330547" y="10280073"/>
            <a:ext cx="9199418" cy="1461547"/>
          </a:xfrm>
          <a:prstGeom prst="ellipse">
            <a:avLst/>
          </a:prstGeom>
          <a:noFill/>
          <a:ln w="76200">
            <a:solidFill>
              <a:srgbClr val="FF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PB">
            <a:extLst>
              <a:ext uri="{FF2B5EF4-FFF2-40B4-BE49-F238E27FC236}">
                <a16:creationId xmlns:a16="http://schemas.microsoft.com/office/drawing/2014/main" id="{CBF37360-D1F5-FF2E-6C39-4AA3121EF7DE}"/>
              </a:ext>
            </a:extLst>
          </p:cNvPr>
          <p:cNvSpPr/>
          <p:nvPr/>
        </p:nvSpPr>
        <p:spPr>
          <a:xfrm>
            <a:off x="0" y="19288125"/>
            <a:ext cx="3637881"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26710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Leerplan-vertalingen: KOV</a:t>
            </a:r>
          </a:p>
        </p:txBody>
      </p:sp>
      <p:sp>
        <p:nvSpPr>
          <p:cNvPr id="5" name="Content Placeholder 4">
            <a:extLst>
              <a:ext uri="{FF2B5EF4-FFF2-40B4-BE49-F238E27FC236}">
                <a16:creationId xmlns:a16="http://schemas.microsoft.com/office/drawing/2014/main" id="{5DC0486F-2702-AFC1-0DA5-7A010C12A167}"/>
              </a:ext>
            </a:extLst>
          </p:cNvPr>
          <p:cNvSpPr>
            <a:spLocks noGrp="1"/>
          </p:cNvSpPr>
          <p:nvPr>
            <p:ph idx="1"/>
          </p:nvPr>
        </p:nvSpPr>
        <p:spPr>
          <a:xfrm>
            <a:off x="1665989" y="2380563"/>
            <a:ext cx="31292781" cy="16176378"/>
          </a:xfrm>
        </p:spPr>
        <p:txBody>
          <a:bodyPr>
            <a:noAutofit/>
          </a:bodyPr>
          <a:lstStyle/>
          <a:p>
            <a:pPr marL="3416300" lvl="1" indent="-3416300" algn="just">
              <a:buNone/>
            </a:pPr>
            <a:r>
              <a:rPr lang="nl-NL" sz="5400"/>
              <a:t>LPD 2	De leerlingen lichten gelijkenissen en verschillen toe tussen het </a:t>
            </a:r>
            <a:r>
              <a:rPr lang="nl-NL" sz="5400" b="1"/>
              <a:t>taalsysteem</a:t>
            </a:r>
            <a:r>
              <a:rPr lang="nl-NL" sz="5400"/>
              <a:t> van het Latijn en een modern taalsysteem, met inbegrip van </a:t>
            </a:r>
            <a:r>
              <a:rPr lang="nl-NL" sz="5400" b="1"/>
              <a:t>taalverwantschap</a:t>
            </a:r>
            <a:r>
              <a:rPr lang="nl-NL" sz="5400"/>
              <a:t>.</a:t>
            </a:r>
          </a:p>
          <a:p>
            <a:pPr marL="3416300" lvl="1" indent="-3416300" algn="just">
              <a:buNone/>
            </a:pPr>
            <a:endParaRPr lang="nl-NL" sz="5400"/>
          </a:p>
          <a:p>
            <a:pPr marL="4585792" lvl="2" indent="-3416300" algn="just">
              <a:buNone/>
            </a:pPr>
            <a:r>
              <a:rPr lang="nl-NL" sz="5400"/>
              <a:t>Duiding:	Dit LPD kan worden gerealiseerd met of zonder teksten in het Latijn.</a:t>
            </a:r>
          </a:p>
          <a:p>
            <a:pPr marL="3416300" lvl="1" indent="-3416300" algn="just">
              <a:buNone/>
            </a:pPr>
            <a:endParaRPr lang="nl-NL" sz="5400"/>
          </a:p>
          <a:p>
            <a:pPr marL="4585792" lvl="2" indent="-3416300" algn="just">
              <a:buNone/>
            </a:pPr>
            <a:r>
              <a:rPr lang="nl-NL" sz="5400"/>
              <a:t>Wenk:	De keuze van de talen kan bepaald worden door de voorkeur, de thuistaal of het profiel van de leerlingen. Je kan morfologische, syntactische, semantische,  fonologische … aspecten aan bod laten komen. Bv. woordvolgorde, lidwoord, naamvallen, wijzen, uitdrukking van beweging. </a:t>
            </a:r>
          </a:p>
          <a:p>
            <a:pPr marL="4585792" lvl="2" indent="-3416300" algn="just">
              <a:buNone/>
            </a:pPr>
            <a:endParaRPr lang="nl-NL" sz="5400"/>
          </a:p>
          <a:p>
            <a:pPr marL="4585792" lvl="2" indent="-3416300" algn="just">
              <a:buNone/>
            </a:pPr>
            <a:r>
              <a:rPr lang="nl-NL" sz="5400"/>
              <a:t>Wenk:	Naar aanleiding van een vertaling kunnen verschillen tussen de taalidiomen van het Latijn en een moderne taal aan bod komen. Bv. belang van naamwoordelijke wijs, het ontbreken van lidwoorden.</a:t>
            </a:r>
          </a:p>
          <a:p>
            <a:pPr marL="4585792" lvl="2" indent="-3416300" algn="just">
              <a:buNone/>
            </a:pPr>
            <a:endParaRPr lang="nl-NL" sz="5400"/>
          </a:p>
          <a:p>
            <a:pPr marL="4585792" lvl="2" indent="-3416300" algn="just">
              <a:buNone/>
            </a:pPr>
            <a:r>
              <a:rPr lang="en-GB" sz="5400">
                <a:hlinkClick r:id="rId3"/>
              </a:rPr>
              <a:t>Leerplandoelen Katholiek Onderwijs Vlaanderen </a:t>
            </a:r>
            <a:r>
              <a:rPr lang="en-GB" sz="5400"/>
              <a:t>(laatst bekeken: 25/03/2024)</a:t>
            </a:r>
          </a:p>
          <a:p>
            <a:pPr marL="4585792" lvl="2" indent="-3416300" algn="just">
              <a:buNone/>
            </a:pPr>
            <a:endParaRPr lang="nl-NL" sz="5400"/>
          </a:p>
        </p:txBody>
      </p:sp>
      <p:sp>
        <p:nvSpPr>
          <p:cNvPr id="2" name="PB">
            <a:extLst>
              <a:ext uri="{FF2B5EF4-FFF2-40B4-BE49-F238E27FC236}">
                <a16:creationId xmlns:a16="http://schemas.microsoft.com/office/drawing/2014/main" id="{EA9E6954-8266-F766-CBBE-76AA6E833B43}"/>
              </a:ext>
            </a:extLst>
          </p:cNvPr>
          <p:cNvSpPr/>
          <p:nvPr/>
        </p:nvSpPr>
        <p:spPr>
          <a:xfrm>
            <a:off x="0" y="19288125"/>
            <a:ext cx="4244195"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83242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Leerplan-vertalingen: KOV</a:t>
            </a:r>
          </a:p>
        </p:txBody>
      </p:sp>
      <p:sp>
        <p:nvSpPr>
          <p:cNvPr id="5" name="Content Placeholder 4">
            <a:extLst>
              <a:ext uri="{FF2B5EF4-FFF2-40B4-BE49-F238E27FC236}">
                <a16:creationId xmlns:a16="http://schemas.microsoft.com/office/drawing/2014/main" id="{5DC0486F-2702-AFC1-0DA5-7A010C12A167}"/>
              </a:ext>
            </a:extLst>
          </p:cNvPr>
          <p:cNvSpPr>
            <a:spLocks noGrp="1"/>
          </p:cNvSpPr>
          <p:nvPr>
            <p:ph idx="1"/>
          </p:nvPr>
        </p:nvSpPr>
        <p:spPr>
          <a:xfrm>
            <a:off x="1665989" y="2380563"/>
            <a:ext cx="31292781" cy="16176378"/>
          </a:xfrm>
        </p:spPr>
        <p:txBody>
          <a:bodyPr>
            <a:normAutofit/>
          </a:bodyPr>
          <a:lstStyle/>
          <a:p>
            <a:pPr marL="3416300" lvl="1" indent="-3416300" algn="just">
              <a:buNone/>
            </a:pPr>
            <a:r>
              <a:rPr lang="nl-NL" sz="5400"/>
              <a:t>LPD 3	De leerlingen lichten elementen van </a:t>
            </a:r>
            <a:r>
              <a:rPr lang="nl-NL" sz="5400" b="1"/>
              <a:t>taalevolutie en taalvariatie </a:t>
            </a:r>
            <a:r>
              <a:rPr lang="nl-NL" sz="5400"/>
              <a:t>toe in het Latijn.</a:t>
            </a:r>
          </a:p>
          <a:p>
            <a:pPr marL="3416300" lvl="1" indent="-3416300" algn="just">
              <a:buNone/>
            </a:pPr>
            <a:endParaRPr lang="nl-NL" sz="5400"/>
          </a:p>
          <a:p>
            <a:pPr marL="3416300" lvl="1" indent="-3416300" algn="just">
              <a:buNone/>
            </a:pPr>
            <a:endParaRPr lang="nl-NL" sz="5400"/>
          </a:p>
          <a:p>
            <a:pPr marL="4585792" lvl="2" indent="-3416300" algn="just">
              <a:buNone/>
            </a:pPr>
            <a:r>
              <a:rPr lang="nl-NL" sz="5400"/>
              <a:t>Duiding:	Dit LPD kan worden gerealiseerd met of zonder teksten in het Latijn.</a:t>
            </a:r>
          </a:p>
          <a:p>
            <a:pPr marL="4585792" lvl="2" indent="-3416300" algn="just">
              <a:buNone/>
            </a:pPr>
            <a:endParaRPr lang="nl-NL" sz="5400"/>
          </a:p>
          <a:p>
            <a:pPr marL="4585792" lvl="2" indent="-3416300" algn="just">
              <a:buNone/>
            </a:pPr>
            <a:r>
              <a:rPr lang="nl-NL" sz="5400"/>
              <a:t>Wenk:	Taalevolutie en taalvariatie kan je samen behandelen. Bij </a:t>
            </a:r>
            <a:r>
              <a:rPr lang="nl-NL" sz="5400" b="1"/>
              <a:t>taalevolutie</a:t>
            </a:r>
            <a:r>
              <a:rPr lang="nl-NL" sz="5400"/>
              <a:t> heb je  aandacht voor ontwikkelingen in vroegere en latere periodes bv. latere vormen van het Latijn. Voorbeelden van </a:t>
            </a:r>
            <a:r>
              <a:rPr lang="nl-NL" sz="5400" b="1"/>
              <a:t>taalvariatie</a:t>
            </a:r>
            <a:r>
              <a:rPr lang="nl-NL" sz="5400"/>
              <a:t>: (gebrek aan) dialecttaal, genregebonden taalgebruik, taalregisters.</a:t>
            </a:r>
          </a:p>
          <a:p>
            <a:pPr marL="4585792" lvl="2" indent="-3416300" algn="just">
              <a:buNone/>
            </a:pPr>
            <a:endParaRPr lang="nl-NL" sz="5400"/>
          </a:p>
          <a:p>
            <a:pPr marL="4585792" lvl="2" indent="-3416300" algn="just">
              <a:buNone/>
            </a:pPr>
            <a:r>
              <a:rPr lang="nl-NL" sz="5400"/>
              <a:t>Wenk:	Mogelijkheden: lexicaal, morfologisch, syntactisch, semantisch (betekenisdragende bouwstenen).</a:t>
            </a:r>
          </a:p>
          <a:p>
            <a:pPr marL="4585792" lvl="2" indent="-3416300" algn="just">
              <a:buNone/>
            </a:pPr>
            <a:endParaRPr lang="nl-NL" sz="5400"/>
          </a:p>
          <a:p>
            <a:pPr marL="4585792" lvl="2" indent="-3416300" algn="just">
              <a:buNone/>
            </a:pPr>
            <a:r>
              <a:rPr lang="en-GB" sz="5400">
                <a:hlinkClick r:id="rId3"/>
              </a:rPr>
              <a:t>Leerplandoelen Katholiek Onderwijs Vlaanderen </a:t>
            </a:r>
            <a:r>
              <a:rPr lang="en-GB" sz="5400"/>
              <a:t>(laatst bekeken: 25/03/2024)</a:t>
            </a:r>
          </a:p>
          <a:p>
            <a:pPr marL="4585792" lvl="2" indent="-3416300" algn="just">
              <a:buNone/>
            </a:pPr>
            <a:endParaRPr lang="nl-NL" sz="5400"/>
          </a:p>
        </p:txBody>
      </p:sp>
      <p:sp>
        <p:nvSpPr>
          <p:cNvPr id="2" name="Oval 1">
            <a:extLst>
              <a:ext uri="{FF2B5EF4-FFF2-40B4-BE49-F238E27FC236}">
                <a16:creationId xmlns:a16="http://schemas.microsoft.com/office/drawing/2014/main" id="{ABC90C69-D6DA-4563-4607-B0DA46CE5281}"/>
              </a:ext>
            </a:extLst>
          </p:cNvPr>
          <p:cNvSpPr/>
          <p:nvPr/>
        </p:nvSpPr>
        <p:spPr>
          <a:xfrm>
            <a:off x="23469599" y="8016369"/>
            <a:ext cx="9489168" cy="1703893"/>
          </a:xfrm>
          <a:prstGeom prst="ellipse">
            <a:avLst/>
          </a:prstGeom>
          <a:noFill/>
          <a:ln w="76200">
            <a:solidFill>
              <a:srgbClr val="FF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PB">
            <a:extLst>
              <a:ext uri="{FF2B5EF4-FFF2-40B4-BE49-F238E27FC236}">
                <a16:creationId xmlns:a16="http://schemas.microsoft.com/office/drawing/2014/main" id="{C651FCBA-4711-0A1B-8EC2-DFDFBFD6E63D}"/>
              </a:ext>
            </a:extLst>
          </p:cNvPr>
          <p:cNvSpPr/>
          <p:nvPr/>
        </p:nvSpPr>
        <p:spPr>
          <a:xfrm>
            <a:off x="0" y="19288125"/>
            <a:ext cx="4850509"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82149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cap="small"/>
              <a:t>Leerplan-vertalingen: KOV</a:t>
            </a:r>
          </a:p>
        </p:txBody>
      </p:sp>
      <p:sp>
        <p:nvSpPr>
          <p:cNvPr id="5" name="Content Placeholder 4">
            <a:extLst>
              <a:ext uri="{FF2B5EF4-FFF2-40B4-BE49-F238E27FC236}">
                <a16:creationId xmlns:a16="http://schemas.microsoft.com/office/drawing/2014/main" id="{5DC0486F-2702-AFC1-0DA5-7A010C12A167}"/>
              </a:ext>
            </a:extLst>
          </p:cNvPr>
          <p:cNvSpPr>
            <a:spLocks noGrp="1"/>
          </p:cNvSpPr>
          <p:nvPr>
            <p:ph idx="1"/>
          </p:nvPr>
        </p:nvSpPr>
        <p:spPr>
          <a:xfrm>
            <a:off x="1665989" y="2380563"/>
            <a:ext cx="31292781" cy="16176378"/>
          </a:xfrm>
        </p:spPr>
        <p:txBody>
          <a:bodyPr>
            <a:noAutofit/>
          </a:bodyPr>
          <a:lstStyle/>
          <a:p>
            <a:pPr marL="3416300" lvl="1" indent="-3416300" algn="just">
              <a:buNone/>
            </a:pPr>
            <a:r>
              <a:rPr lang="nl-NL" sz="5400"/>
              <a:t>LPD 8	De leerlingen tonen aan dat ze de tekst begrijpen: de tekst weergeven in eigen woorden, samenvatten, vragen beantwoorden en vertalen. </a:t>
            </a:r>
          </a:p>
          <a:p>
            <a:pPr marL="3416300" lvl="1" indent="-3416300" algn="just">
              <a:buNone/>
            </a:pPr>
            <a:r>
              <a:rPr lang="nl-NL" sz="5400"/>
              <a:t>	</a:t>
            </a:r>
          </a:p>
          <a:p>
            <a:pPr marL="3416300" lvl="1" indent="-3416300" algn="just">
              <a:buNone/>
            </a:pPr>
            <a:r>
              <a:rPr lang="nl-NL" sz="5400"/>
              <a:t>	</a:t>
            </a:r>
            <a:r>
              <a:rPr lang="nl-NL" sz="5400">
                <a:sym typeface="Wingdings 2" panose="05020102010507070707" pitchFamily="18" charset="2"/>
              </a:rPr>
              <a:t> 	</a:t>
            </a:r>
            <a:r>
              <a:rPr lang="nl-NL" sz="5400"/>
              <a:t>Variatie aan </a:t>
            </a:r>
            <a:r>
              <a:rPr lang="nl-NL" sz="5400" u="sng"/>
              <a:t>tekstgenres</a:t>
            </a:r>
          </a:p>
          <a:p>
            <a:pPr marL="3495675" lvl="1" indent="0" algn="just">
              <a:buNone/>
            </a:pPr>
            <a:r>
              <a:rPr lang="nl-NL" sz="5400"/>
              <a:t>		Literaire en in beperkte mate niet-literaire teksten</a:t>
            </a:r>
          </a:p>
          <a:p>
            <a:pPr marL="3495675" lvl="1" indent="0" algn="just">
              <a:buNone/>
            </a:pPr>
            <a:r>
              <a:rPr lang="nl-NL" sz="5400"/>
              <a:t>		Teksten uit de </a:t>
            </a:r>
            <a:r>
              <a:rPr lang="nl-NL" sz="5400">
                <a:highlight>
                  <a:srgbClr val="FFFF66"/>
                </a:highlight>
              </a:rPr>
              <a:t>oudheid</a:t>
            </a:r>
            <a:r>
              <a:rPr lang="nl-NL" sz="5400"/>
              <a:t> en </a:t>
            </a:r>
            <a:r>
              <a:rPr lang="nl-NL" sz="5400">
                <a:highlight>
                  <a:srgbClr val="FCB5A2"/>
                </a:highlight>
              </a:rPr>
              <a:t>andere periodes</a:t>
            </a:r>
          </a:p>
          <a:p>
            <a:pPr marL="4652963" lvl="1" indent="-1157288" algn="just"/>
            <a:endParaRPr lang="nl-NL" sz="5400"/>
          </a:p>
          <a:p>
            <a:pPr marL="3416300" lvl="1" indent="-3416300" algn="just">
              <a:buNone/>
            </a:pPr>
            <a:r>
              <a:rPr lang="nl-NL" sz="5400"/>
              <a:t>Wenk:	Mogelijke </a:t>
            </a:r>
            <a:r>
              <a:rPr lang="nl-NL" sz="5400" u="sng"/>
              <a:t>tekstgenres</a:t>
            </a:r>
            <a:r>
              <a:rPr lang="nl-NL" sz="5400"/>
              <a:t>: lyriek, epiek, historiografie, filosofie, juridische teksten, retoriek, komedie, religieuze teksten …</a:t>
            </a:r>
          </a:p>
          <a:p>
            <a:pPr marL="3416300" lvl="1" indent="-3416300" algn="just">
              <a:buNone/>
            </a:pPr>
            <a:endParaRPr lang="nl-NL" sz="5400"/>
          </a:p>
          <a:p>
            <a:pPr marL="3416300" lvl="1" indent="-3416300" algn="just">
              <a:buNone/>
            </a:pPr>
            <a:r>
              <a:rPr lang="nl-NL" sz="5400"/>
              <a:t>	Mogelijkheden van </a:t>
            </a:r>
            <a:r>
              <a:rPr lang="nl-NL" sz="5400" u="sng"/>
              <a:t>niet-literaire teksten</a:t>
            </a:r>
            <a:r>
              <a:rPr lang="nl-NL" sz="5400"/>
              <a:t>: opschriften, graffiti, grafschriften, technische traktaten …</a:t>
            </a:r>
          </a:p>
          <a:p>
            <a:pPr marL="3416300" lvl="1" indent="-3416300" algn="just">
              <a:buNone/>
            </a:pPr>
            <a:endParaRPr lang="nl-NL" sz="5400"/>
          </a:p>
          <a:p>
            <a:pPr marL="3416300" lvl="1" indent="-3416300" algn="just">
              <a:buNone/>
            </a:pPr>
            <a:r>
              <a:rPr lang="nl-NL" sz="5400"/>
              <a:t>	Teksten uit andere periodes bieden nieuwe kansen. Je kan bv. filosofische teksten van </a:t>
            </a:r>
            <a:r>
              <a:rPr lang="nl-NL" sz="5400">
                <a:highlight>
                  <a:srgbClr val="FCB5A2"/>
                </a:highlight>
              </a:rPr>
              <a:t>Descartes</a:t>
            </a:r>
            <a:r>
              <a:rPr lang="nl-NL" sz="5400"/>
              <a:t>, </a:t>
            </a:r>
            <a:r>
              <a:rPr lang="nl-NL" sz="5400">
                <a:highlight>
                  <a:srgbClr val="FFFF66"/>
                </a:highlight>
              </a:rPr>
              <a:t>kerkvaders</a:t>
            </a:r>
            <a:r>
              <a:rPr lang="nl-NL" sz="5400"/>
              <a:t>, juridische teksten uit het </a:t>
            </a:r>
            <a:r>
              <a:rPr lang="nl-NL" sz="5400">
                <a:highlight>
                  <a:srgbClr val="FFFF66"/>
                </a:highlight>
              </a:rPr>
              <a:t>Corpus Iuris Civilis</a:t>
            </a:r>
            <a:r>
              <a:rPr lang="nl-NL" sz="5400"/>
              <a:t>, kusgedichten van </a:t>
            </a:r>
            <a:r>
              <a:rPr lang="nl-NL" sz="5400">
                <a:highlight>
                  <a:srgbClr val="FCB5A2"/>
                </a:highlight>
              </a:rPr>
              <a:t>Janus Secundus</a:t>
            </a:r>
            <a:r>
              <a:rPr lang="nl-NL" sz="5400"/>
              <a:t>, </a:t>
            </a:r>
            <a:r>
              <a:rPr lang="nl-NL" sz="5400" i="1"/>
              <a:t>Laus Stultitiae </a:t>
            </a:r>
            <a:r>
              <a:rPr lang="nl-NL" sz="5400"/>
              <a:t>van </a:t>
            </a:r>
            <a:r>
              <a:rPr lang="nl-NL" sz="5400">
                <a:highlight>
                  <a:srgbClr val="FCB5A2"/>
                </a:highlight>
              </a:rPr>
              <a:t>Erasmus</a:t>
            </a:r>
            <a:r>
              <a:rPr lang="nl-NL" sz="5400"/>
              <a:t>, soldatengedichten uit </a:t>
            </a:r>
            <a:r>
              <a:rPr lang="nl-NL" sz="5400">
                <a:highlight>
                  <a:srgbClr val="FCB5A2"/>
                </a:highlight>
              </a:rPr>
              <a:t>WO I</a:t>
            </a:r>
            <a:r>
              <a:rPr lang="nl-NL" sz="5400"/>
              <a:t> aanbieden. </a:t>
            </a:r>
          </a:p>
        </p:txBody>
      </p:sp>
      <p:sp>
        <p:nvSpPr>
          <p:cNvPr id="2" name="PB">
            <a:extLst>
              <a:ext uri="{FF2B5EF4-FFF2-40B4-BE49-F238E27FC236}">
                <a16:creationId xmlns:a16="http://schemas.microsoft.com/office/drawing/2014/main" id="{E123DB33-DC5B-52BB-E512-988A078D3480}"/>
              </a:ext>
            </a:extLst>
          </p:cNvPr>
          <p:cNvSpPr/>
          <p:nvPr/>
        </p:nvSpPr>
        <p:spPr>
          <a:xfrm>
            <a:off x="0" y="19288125"/>
            <a:ext cx="5456822" cy="152400"/>
          </a:xfrm>
          <a:prstGeom prst="rect">
            <a:avLst/>
          </a:prstGeom>
          <a:solidFill>
            <a:srgbClr val="7F0000"/>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35048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UGent LW">
      <a:dk1>
        <a:sysClr val="windowText" lastClr="000000"/>
      </a:dk1>
      <a:lt1>
        <a:sysClr val="window" lastClr="FFFFFF"/>
      </a:lt1>
      <a:dk2>
        <a:srgbClr val="1E64C8"/>
      </a:dk2>
      <a:lt2>
        <a:srgbClr val="E9F0FA"/>
      </a:lt2>
      <a:accent1>
        <a:srgbClr val="F1A42B"/>
      </a:accent1>
      <a:accent2>
        <a:srgbClr val="DAAD40"/>
      </a:accent2>
      <a:accent3>
        <a:srgbClr val="DEB655"/>
      </a:accent3>
      <a:accent4>
        <a:srgbClr val="E2BF6B"/>
      </a:accent4>
      <a:accent5>
        <a:srgbClr val="E6C880"/>
      </a:accent5>
      <a:accent6>
        <a:srgbClr val="EBD295"/>
      </a:accent6>
      <a:hlink>
        <a:srgbClr val="1E64C8"/>
      </a:hlink>
      <a:folHlink>
        <a:srgbClr val="1E64C8"/>
      </a:folHlink>
    </a:clrScheme>
    <a:fontScheme name="Universiteit Ge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0">
          <a:solidFill>
            <a:srgbClr val="1E64C8"/>
          </a:solidFill>
        </a:ln>
      </a:spPr>
      <a:bodyPr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rgbClr val="1E64C8"/>
          </a:solidFill>
          <a:headEnd type="none"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342900" indent="-342900" algn="l">
          <a:lnSpc>
            <a:spcPct val="120000"/>
          </a:lnSpc>
          <a:buFont typeface="Arial" panose="020B0604020202020204" pitchFamily="34" charset="0"/>
          <a:buChar char="‒"/>
          <a:defRPr sz="2500" smtClean="0"/>
        </a:defPPr>
      </a:lstStyle>
    </a:txDef>
  </a:objectDefaults>
  <a:extraClrSchemeLst/>
  <a:extLst>
    <a:ext uri="{05A4C25C-085E-4340-85A3-A5531E510DB2}">
      <thm15:themeFamily xmlns:thm15="http://schemas.microsoft.com/office/thememl/2012/main" name="PowerPoint_UGent_EN_LW.potx" id="{B8015347-402D-43F9-869A-71989DF47CF4}" vid="{7B225606-B188-4A4F-B0DF-B320CB3C59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PowerPoint_UGent_EN_LW</Template>
  <TotalTime>17419</TotalTime>
  <Words>3513</Words>
  <Application>Microsoft Office PowerPoint</Application>
  <PresentationFormat>Custom</PresentationFormat>
  <Paragraphs>328</Paragraphs>
  <Slides>57</Slides>
  <Notes>54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Arial</vt:lpstr>
      <vt:lpstr>Calibri</vt:lpstr>
      <vt:lpstr>noto sans</vt:lpstr>
      <vt:lpstr>Rockwell</vt:lpstr>
      <vt:lpstr>Wingdings</vt:lpstr>
      <vt:lpstr>Wingdings 2</vt:lpstr>
      <vt:lpstr>Kantoorthema</vt:lpstr>
      <vt:lpstr>PowerPoint Presentation</vt:lpstr>
      <vt:lpstr>Per varia ad classica Lectuursuggesties voor de klas Latijn (anno 2024)</vt:lpstr>
      <vt:lpstr>Context: nieuwe doelen</vt:lpstr>
      <vt:lpstr>Nieuwe minimumdoelen: taal en diachronie</vt:lpstr>
      <vt:lpstr>Nieuwe minimumdoelen: taal en diachronie</vt:lpstr>
      <vt:lpstr>Nieuwe minimumdoelen: taal en diachronie</vt:lpstr>
      <vt:lpstr>Leerplan-vertalingen: KOV</vt:lpstr>
      <vt:lpstr>Leerplan-vertalingen: KOV</vt:lpstr>
      <vt:lpstr>Leerplan-vertalingen: KOV</vt:lpstr>
      <vt:lpstr>Leerplan-vertalingen: GO!</vt:lpstr>
      <vt:lpstr>Leerplan-vertalingen: GO!</vt:lpstr>
      <vt:lpstr>Aandachtspunten</vt:lpstr>
      <vt:lpstr>Periodisering van de Latijnse traditie</vt:lpstr>
      <vt:lpstr>Periodisering van het Latijn</vt:lpstr>
      <vt:lpstr>Periodisering van het Latijn</vt:lpstr>
      <vt:lpstr>Periodisering van het Latijn</vt:lpstr>
      <vt:lpstr>Representatie van Latijnse teksten</vt:lpstr>
      <vt:lpstr>Tacitus: Dé postklassieke auteur</vt:lpstr>
      <vt:lpstr>De richting Latijn in 2024</vt:lpstr>
      <vt:lpstr>De leraar Latijn in 2024</vt:lpstr>
      <vt:lpstr>De richting Latijn</vt:lpstr>
      <vt:lpstr>FAQ</vt:lpstr>
      <vt:lpstr>FAQ</vt:lpstr>
      <vt:lpstr>FAQ</vt:lpstr>
      <vt:lpstr>FAQ</vt:lpstr>
      <vt:lpstr>FAQ</vt:lpstr>
      <vt:lpstr>PowerPoint Presentation</vt:lpstr>
      <vt:lpstr>PowerPoint Presentation</vt:lpstr>
      <vt:lpstr>PowerPoint Presentation</vt:lpstr>
      <vt:lpstr>Latijnse traditie in Europa</vt:lpstr>
      <vt:lpstr>Van Caesar tot Columbus</vt:lpstr>
      <vt:lpstr>Columbus als een climax in de reisliteratuur</vt:lpstr>
      <vt:lpstr>precedentes in de reisliteratuur (1)</vt:lpstr>
      <vt:lpstr>precedentes in de reisliteratuur (2)</vt:lpstr>
      <vt:lpstr>Ovidius Epicus &gt; Adam van Bremen</vt:lpstr>
      <vt:lpstr>Ovidius Lyricus &gt; middeleeuwse (homo)erotiek</vt:lpstr>
      <vt:lpstr>Ovidius Lyricus &gt; middeleeuwse (homo)erotiek</vt:lpstr>
      <vt:lpstr>Epigrammen: van Martialis tot Holberg</vt:lpstr>
      <vt:lpstr>Brieven: van Cicero en Plinius tot Petrarca</vt:lpstr>
      <vt:lpstr>Petrarca: “disco”grafie</vt:lpstr>
      <vt:lpstr>Retoriek: van recht en politiek naar hof</vt:lpstr>
      <vt:lpstr>Filosofie as far as the eye can see</vt:lpstr>
      <vt:lpstr>Epiek: Aeneis, Alexandreis, ...</vt:lpstr>
      <vt:lpstr>Hoven en eclogen</vt:lpstr>
      <vt:lpstr>Vergilius en de Schepping</vt:lpstr>
      <vt:lpstr>Epiek: Marco Girolamo Vida </vt:lpstr>
      <vt:lpstr>Epiek in de renaissance</vt:lpstr>
      <vt:lpstr>Leerlingen: hoe blijven we ze boeien?</vt:lpstr>
      <vt:lpstr>Leerlingen: hoe blijven we ze boeien?</vt:lpstr>
      <vt:lpstr>Leerlingen: hoe blijven we ze boeien?</vt:lpstr>
      <vt:lpstr>Leerlingen: hoe blijven we ze boeien?</vt:lpstr>
      <vt:lpstr>Leerlingen: hoe blijven we ze boeien?</vt:lpstr>
      <vt:lpstr>Leerlingen: hoe blijven we ze boeien?</vt:lpstr>
      <vt:lpstr>Leerlingen: hoe blijven we ze boeien?</vt:lpstr>
      <vt:lpstr>Leerlingen: hoe blijven we ze boeien?</vt:lpstr>
      <vt:lpstr>Referenties</vt:lpstr>
      <vt:lpstr>Didactica Classica Gandensia E dcg@ugent.be W www.dcg.ugent.be   &gt; vragen i.v.m. didactiek en overkoepelende aangelegenheden   Vakgroep Taalkunde – Afdeling Latijn) E latijn@ugent.be W www.latijn.ugent.be  &gt; vragen i.v.m. specifieke teksten, auteurs of talige aspecten </vt:lpstr>
    </vt:vector>
  </TitlesOfParts>
  <Manager/>
  <Company>Ghent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Simon Aerts</dc:creator>
  <cp:keywords/>
  <dc:description/>
  <cp:lastModifiedBy>Simon Aerts</cp:lastModifiedBy>
  <cp:revision>477</cp:revision>
  <dcterms:created xsi:type="dcterms:W3CDTF">2021-10-22T08:18:11Z</dcterms:created>
  <dcterms:modified xsi:type="dcterms:W3CDTF">2024-03-25T14:59:10Z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icensed to">
    <vt:lpwstr>Ghent University</vt:lpwstr>
  </property>
  <property fmtid="{D5CDD505-2E9C-101B-9397-08002B2CF9AE}" pid="3" name="Version">
    <vt:lpwstr>1.1</vt:lpwstr>
  </property>
  <property fmtid="{D5CDD505-2E9C-101B-9397-08002B2CF9AE}" pid="4" name="Date">
    <vt:filetime>2019-05-23T22:00:00Z</vt:filetime>
  </property>
  <property fmtid="{D5CDD505-2E9C-101B-9397-08002B2CF9AE}" pid="5" name="Build">
    <vt:i4>20</vt:i4>
  </property>
</Properties>
</file>