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74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5" r:id="rId12"/>
    <p:sldId id="284" r:id="rId13"/>
    <p:sldId id="286" r:id="rId14"/>
    <p:sldId id="290" r:id="rId15"/>
    <p:sldId id="275" r:id="rId16"/>
    <p:sldId id="287" r:id="rId17"/>
    <p:sldId id="288" r:id="rId18"/>
    <p:sldId id="289" r:id="rId19"/>
  </p:sldIdLst>
  <p:sldSz cx="9144000" cy="6858000" type="screen4x3"/>
  <p:notesSz cx="7099300" cy="10234613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F5CB20-8B68-4277-B423-AB96C7D43C9B}" v="128" dt="2024-01-15T11:11:26.2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6405" autoAdjust="0"/>
  </p:normalViewPr>
  <p:slideViewPr>
    <p:cSldViewPr>
      <p:cViewPr varScale="1">
        <p:scale>
          <a:sx n="71" d="100"/>
          <a:sy n="71" d="100"/>
        </p:scale>
        <p:origin x="91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640" y="-67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ne Scheijnen" userId="0d4d373959580623" providerId="LiveId" clId="{EDF5CB20-8B68-4277-B423-AB96C7D43C9B}"/>
    <pc:docChg chg="modSld">
      <pc:chgData name="Tine Scheijnen" userId="0d4d373959580623" providerId="LiveId" clId="{EDF5CB20-8B68-4277-B423-AB96C7D43C9B}" dt="2024-01-15T11:11:26.242" v="126" actId="1076"/>
      <pc:docMkLst>
        <pc:docMk/>
      </pc:docMkLst>
      <pc:sldChg chg="delSp modSp">
        <pc:chgData name="Tine Scheijnen" userId="0d4d373959580623" providerId="LiveId" clId="{EDF5CB20-8B68-4277-B423-AB96C7D43C9B}" dt="2024-01-15T11:04:16.513" v="7" actId="478"/>
        <pc:sldMkLst>
          <pc:docMk/>
          <pc:sldMk cId="2041411256" sldId="256"/>
        </pc:sldMkLst>
        <pc:spChg chg="mod">
          <ac:chgData name="Tine Scheijnen" userId="0d4d373959580623" providerId="LiveId" clId="{EDF5CB20-8B68-4277-B423-AB96C7D43C9B}" dt="2024-01-15T11:03:46.502" v="3" actId="27636"/>
          <ac:spMkLst>
            <pc:docMk/>
            <pc:sldMk cId="2041411256" sldId="256"/>
            <ac:spMk id="4" creationId="{00000000-0000-0000-0000-000000000000}"/>
          </ac:spMkLst>
        </pc:spChg>
        <pc:spChg chg="mod">
          <ac:chgData name="Tine Scheijnen" userId="0d4d373959580623" providerId="LiveId" clId="{EDF5CB20-8B68-4277-B423-AB96C7D43C9B}" dt="2024-01-15T11:03:46.502" v="3" actId="27636"/>
          <ac:spMkLst>
            <pc:docMk/>
            <pc:sldMk cId="2041411256" sldId="256"/>
            <ac:spMk id="5" creationId="{00000000-0000-0000-0000-000000000000}"/>
          </ac:spMkLst>
        </pc:spChg>
        <pc:spChg chg="del">
          <ac:chgData name="Tine Scheijnen" userId="0d4d373959580623" providerId="LiveId" clId="{EDF5CB20-8B68-4277-B423-AB96C7D43C9B}" dt="2024-01-15T11:04:14.672" v="6" actId="478"/>
          <ac:spMkLst>
            <pc:docMk/>
            <pc:sldMk cId="2041411256" sldId="256"/>
            <ac:spMk id="26" creationId="{00000000-0000-0000-0000-000000000000}"/>
          </ac:spMkLst>
        </pc:spChg>
        <pc:picChg chg="del">
          <ac:chgData name="Tine Scheijnen" userId="0d4d373959580623" providerId="LiveId" clId="{EDF5CB20-8B68-4277-B423-AB96C7D43C9B}" dt="2024-01-15T11:04:16.513" v="7" actId="478"/>
          <ac:picMkLst>
            <pc:docMk/>
            <pc:sldMk cId="2041411256" sldId="256"/>
            <ac:picMk id="25" creationId="{00000000-0000-0000-0000-000000000000}"/>
          </ac:picMkLst>
        </pc:picChg>
      </pc:sldChg>
      <pc:sldChg chg="delSp modSp">
        <pc:chgData name="Tine Scheijnen" userId="0d4d373959580623" providerId="LiveId" clId="{EDF5CB20-8B68-4277-B423-AB96C7D43C9B}" dt="2024-01-15T11:11:26.242" v="126" actId="1076"/>
        <pc:sldMkLst>
          <pc:docMk/>
          <pc:sldMk cId="2970915773" sldId="273"/>
        </pc:sldMkLst>
        <pc:spChg chg="mod">
          <ac:chgData name="Tine Scheijnen" userId="0d4d373959580623" providerId="LiveId" clId="{EDF5CB20-8B68-4277-B423-AB96C7D43C9B}" dt="2024-01-15T11:03:46.502" v="3" actId="27636"/>
          <ac:spMkLst>
            <pc:docMk/>
            <pc:sldMk cId="2970915773" sldId="273"/>
            <ac:spMk id="4" creationId="{00000000-0000-0000-0000-000000000000}"/>
          </ac:spMkLst>
        </pc:spChg>
        <pc:spChg chg="mod">
          <ac:chgData name="Tine Scheijnen" userId="0d4d373959580623" providerId="LiveId" clId="{EDF5CB20-8B68-4277-B423-AB96C7D43C9B}" dt="2024-01-15T11:03:46.502" v="3" actId="27636"/>
          <ac:spMkLst>
            <pc:docMk/>
            <pc:sldMk cId="2970915773" sldId="273"/>
            <ac:spMk id="5" creationId="{00000000-0000-0000-0000-000000000000}"/>
          </ac:spMkLst>
        </pc:spChg>
        <pc:picChg chg="del">
          <ac:chgData name="Tine Scheijnen" userId="0d4d373959580623" providerId="LiveId" clId="{EDF5CB20-8B68-4277-B423-AB96C7D43C9B}" dt="2024-01-15T11:04:25.322" v="8" actId="478"/>
          <ac:picMkLst>
            <pc:docMk/>
            <pc:sldMk cId="2970915773" sldId="273"/>
            <ac:picMk id="22" creationId="{00000000-0000-0000-0000-000000000000}"/>
          </ac:picMkLst>
        </pc:picChg>
        <pc:picChg chg="mod">
          <ac:chgData name="Tine Scheijnen" userId="0d4d373959580623" providerId="LiveId" clId="{EDF5CB20-8B68-4277-B423-AB96C7D43C9B}" dt="2024-01-15T11:11:26.242" v="126" actId="1076"/>
          <ac:picMkLst>
            <pc:docMk/>
            <pc:sldMk cId="2970915773" sldId="273"/>
            <ac:picMk id="24" creationId="{C97480D3-84EB-4BB1-B084-9CE5AFBA1695}"/>
          </ac:picMkLst>
        </pc:picChg>
        <pc:picChg chg="mod">
          <ac:chgData name="Tine Scheijnen" userId="0d4d373959580623" providerId="LiveId" clId="{EDF5CB20-8B68-4277-B423-AB96C7D43C9B}" dt="2024-01-15T11:11:21.491" v="124" actId="1076"/>
          <ac:picMkLst>
            <pc:docMk/>
            <pc:sldMk cId="2970915773" sldId="273"/>
            <ac:picMk id="25" creationId="{1A3E8D35-6E0F-47CD-AD49-3F98687C4211}"/>
          </ac:picMkLst>
        </pc:picChg>
        <pc:picChg chg="mod">
          <ac:chgData name="Tine Scheijnen" userId="0d4d373959580623" providerId="LiveId" clId="{EDF5CB20-8B68-4277-B423-AB96C7D43C9B}" dt="2024-01-15T11:04:55.563" v="9" actId="1076"/>
          <ac:picMkLst>
            <pc:docMk/>
            <pc:sldMk cId="2970915773" sldId="273"/>
            <ac:picMk id="26" creationId="{F204E0C5-EA17-4032-B0E7-3570D163A318}"/>
          </ac:picMkLst>
        </pc:picChg>
        <pc:picChg chg="mod">
          <ac:chgData name="Tine Scheijnen" userId="0d4d373959580623" providerId="LiveId" clId="{EDF5CB20-8B68-4277-B423-AB96C7D43C9B}" dt="2024-01-15T11:11:24.378" v="125" actId="1076"/>
          <ac:picMkLst>
            <pc:docMk/>
            <pc:sldMk cId="2970915773" sldId="273"/>
            <ac:picMk id="27" creationId="{4CE408D3-D882-47E3-9AB3-0BD1F52C0AFC}"/>
          </ac:picMkLst>
        </pc:picChg>
      </pc:sldChg>
      <pc:sldChg chg="delSp modSp">
        <pc:chgData name="Tine Scheijnen" userId="0d4d373959580623" providerId="LiveId" clId="{EDF5CB20-8B68-4277-B423-AB96C7D43C9B}" dt="2024-01-15T11:11:09.345" v="123" actId="1076"/>
        <pc:sldMkLst>
          <pc:docMk/>
          <pc:sldMk cId="3243361054" sldId="274"/>
        </pc:sldMkLst>
        <pc:spChg chg="mod">
          <ac:chgData name="Tine Scheijnen" userId="0d4d373959580623" providerId="LiveId" clId="{EDF5CB20-8B68-4277-B423-AB96C7D43C9B}" dt="2024-01-15T11:03:46.502" v="3" actId="27636"/>
          <ac:spMkLst>
            <pc:docMk/>
            <pc:sldMk cId="3243361054" sldId="274"/>
            <ac:spMk id="4" creationId="{00000000-0000-0000-0000-000000000000}"/>
          </ac:spMkLst>
        </pc:spChg>
        <pc:spChg chg="mod">
          <ac:chgData name="Tine Scheijnen" userId="0d4d373959580623" providerId="LiveId" clId="{EDF5CB20-8B68-4277-B423-AB96C7D43C9B}" dt="2024-01-15T11:03:46.502" v="3" actId="27636"/>
          <ac:spMkLst>
            <pc:docMk/>
            <pc:sldMk cId="3243361054" sldId="274"/>
            <ac:spMk id="5" creationId="{00000000-0000-0000-0000-000000000000}"/>
          </ac:spMkLst>
        </pc:spChg>
        <pc:picChg chg="del">
          <ac:chgData name="Tine Scheijnen" userId="0d4d373959580623" providerId="LiveId" clId="{EDF5CB20-8B68-4277-B423-AB96C7D43C9B}" dt="2024-01-15T11:05:07.357" v="10" actId="478"/>
          <ac:picMkLst>
            <pc:docMk/>
            <pc:sldMk cId="3243361054" sldId="274"/>
            <ac:picMk id="21" creationId="{00000000-0000-0000-0000-000000000000}"/>
          </ac:picMkLst>
        </pc:picChg>
        <pc:picChg chg="mod">
          <ac:chgData name="Tine Scheijnen" userId="0d4d373959580623" providerId="LiveId" clId="{EDF5CB20-8B68-4277-B423-AB96C7D43C9B}" dt="2024-01-15T11:11:00.819" v="120" actId="1076"/>
          <ac:picMkLst>
            <pc:docMk/>
            <pc:sldMk cId="3243361054" sldId="274"/>
            <ac:picMk id="23" creationId="{F3ABBEF9-627F-459B-AC86-BAC84E66A574}"/>
          </ac:picMkLst>
        </pc:picChg>
        <pc:picChg chg="mod">
          <ac:chgData name="Tine Scheijnen" userId="0d4d373959580623" providerId="LiveId" clId="{EDF5CB20-8B68-4277-B423-AB96C7D43C9B}" dt="2024-01-15T11:11:09.345" v="123" actId="1076"/>
          <ac:picMkLst>
            <pc:docMk/>
            <pc:sldMk cId="3243361054" sldId="274"/>
            <ac:picMk id="24" creationId="{FBE27146-9934-4A25-B42F-5C0EDA3602D3}"/>
          </ac:picMkLst>
        </pc:picChg>
        <pc:picChg chg="mod">
          <ac:chgData name="Tine Scheijnen" userId="0d4d373959580623" providerId="LiveId" clId="{EDF5CB20-8B68-4277-B423-AB96C7D43C9B}" dt="2024-01-15T11:11:03.185" v="121" actId="1076"/>
          <ac:picMkLst>
            <pc:docMk/>
            <pc:sldMk cId="3243361054" sldId="274"/>
            <ac:picMk id="25" creationId="{6AEAE07F-1AC3-400E-AFDE-B6DE1BBCFB62}"/>
          </ac:picMkLst>
        </pc:picChg>
        <pc:picChg chg="mod">
          <ac:chgData name="Tine Scheijnen" userId="0d4d373959580623" providerId="LiveId" clId="{EDF5CB20-8B68-4277-B423-AB96C7D43C9B}" dt="2024-01-15T11:11:06.385" v="122" actId="1076"/>
          <ac:picMkLst>
            <pc:docMk/>
            <pc:sldMk cId="3243361054" sldId="274"/>
            <ac:picMk id="26" creationId="{0A8F6B25-E6C3-4424-A5DC-6588112FF532}"/>
          </ac:picMkLst>
        </pc:picChg>
      </pc:sldChg>
      <pc:sldChg chg="delSp modSp">
        <pc:chgData name="Tine Scheijnen" userId="0d4d373959580623" providerId="LiveId" clId="{EDF5CB20-8B68-4277-B423-AB96C7D43C9B}" dt="2024-01-15T11:07:23.570" v="45" actId="1076"/>
        <pc:sldMkLst>
          <pc:docMk/>
          <pc:sldMk cId="1932985607" sldId="275"/>
        </pc:sldMkLst>
        <pc:spChg chg="mod">
          <ac:chgData name="Tine Scheijnen" userId="0d4d373959580623" providerId="LiveId" clId="{EDF5CB20-8B68-4277-B423-AB96C7D43C9B}" dt="2024-01-15T11:03:46.502" v="3" actId="27636"/>
          <ac:spMkLst>
            <pc:docMk/>
            <pc:sldMk cId="1932985607" sldId="275"/>
            <ac:spMk id="4" creationId="{00000000-0000-0000-0000-000000000000}"/>
          </ac:spMkLst>
        </pc:spChg>
        <pc:spChg chg="mod">
          <ac:chgData name="Tine Scheijnen" userId="0d4d373959580623" providerId="LiveId" clId="{EDF5CB20-8B68-4277-B423-AB96C7D43C9B}" dt="2024-01-15T11:03:46.502" v="3" actId="27636"/>
          <ac:spMkLst>
            <pc:docMk/>
            <pc:sldMk cId="1932985607" sldId="275"/>
            <ac:spMk id="5" creationId="{00000000-0000-0000-0000-000000000000}"/>
          </ac:spMkLst>
        </pc:spChg>
        <pc:picChg chg="del">
          <ac:chgData name="Tine Scheijnen" userId="0d4d373959580623" providerId="LiveId" clId="{EDF5CB20-8B68-4277-B423-AB96C7D43C9B}" dt="2024-01-15T11:06:02.630" v="25" actId="478"/>
          <ac:picMkLst>
            <pc:docMk/>
            <pc:sldMk cId="1932985607" sldId="275"/>
            <ac:picMk id="22" creationId="{00000000-0000-0000-0000-000000000000}"/>
          </ac:picMkLst>
        </pc:picChg>
        <pc:picChg chg="mod">
          <ac:chgData name="Tine Scheijnen" userId="0d4d373959580623" providerId="LiveId" clId="{EDF5CB20-8B68-4277-B423-AB96C7D43C9B}" dt="2024-01-15T11:07:21.954" v="44" actId="1076"/>
          <ac:picMkLst>
            <pc:docMk/>
            <pc:sldMk cId="1932985607" sldId="275"/>
            <ac:picMk id="24" creationId="{43E91C1E-09AF-4547-8391-A85E7749900D}"/>
          </ac:picMkLst>
        </pc:picChg>
        <pc:picChg chg="mod">
          <ac:chgData name="Tine Scheijnen" userId="0d4d373959580623" providerId="LiveId" clId="{EDF5CB20-8B68-4277-B423-AB96C7D43C9B}" dt="2024-01-15T11:07:23.570" v="45" actId="1076"/>
          <ac:picMkLst>
            <pc:docMk/>
            <pc:sldMk cId="1932985607" sldId="275"/>
            <ac:picMk id="26" creationId="{8A06BF85-B2CA-49B9-82E4-36A1DD1B56DA}"/>
          </ac:picMkLst>
        </pc:picChg>
      </pc:sldChg>
      <pc:sldChg chg="delSp modSp">
        <pc:chgData name="Tine Scheijnen" userId="0d4d373959580623" providerId="LiveId" clId="{EDF5CB20-8B68-4277-B423-AB96C7D43C9B}" dt="2024-01-15T11:10:52.684" v="119" actId="404"/>
        <pc:sldMkLst>
          <pc:docMk/>
          <pc:sldMk cId="2694730410" sldId="276"/>
        </pc:sldMkLst>
        <pc:spChg chg="mod">
          <ac:chgData name="Tine Scheijnen" userId="0d4d373959580623" providerId="LiveId" clId="{EDF5CB20-8B68-4277-B423-AB96C7D43C9B}" dt="2024-01-15T11:03:46.502" v="3" actId="27636"/>
          <ac:spMkLst>
            <pc:docMk/>
            <pc:sldMk cId="2694730410" sldId="276"/>
            <ac:spMk id="4" creationId="{00000000-0000-0000-0000-000000000000}"/>
          </ac:spMkLst>
        </pc:spChg>
        <pc:spChg chg="mod">
          <ac:chgData name="Tine Scheijnen" userId="0d4d373959580623" providerId="LiveId" clId="{EDF5CB20-8B68-4277-B423-AB96C7D43C9B}" dt="2024-01-15T11:03:46.502" v="3" actId="27636"/>
          <ac:spMkLst>
            <pc:docMk/>
            <pc:sldMk cId="2694730410" sldId="276"/>
            <ac:spMk id="5" creationId="{00000000-0000-0000-0000-000000000000}"/>
          </ac:spMkLst>
        </pc:spChg>
        <pc:spChg chg="mod">
          <ac:chgData name="Tine Scheijnen" userId="0d4d373959580623" providerId="LiveId" clId="{EDF5CB20-8B68-4277-B423-AB96C7D43C9B}" dt="2024-01-15T11:10:52.684" v="119" actId="404"/>
          <ac:spMkLst>
            <pc:docMk/>
            <pc:sldMk cId="2694730410" sldId="276"/>
            <ac:spMk id="11" creationId="{00000000-0000-0000-0000-000000000000}"/>
          </ac:spMkLst>
        </pc:spChg>
        <pc:picChg chg="del">
          <ac:chgData name="Tine Scheijnen" userId="0d4d373959580623" providerId="LiveId" clId="{EDF5CB20-8B68-4277-B423-AB96C7D43C9B}" dt="2024-01-15T11:05:09.392" v="11" actId="478"/>
          <ac:picMkLst>
            <pc:docMk/>
            <pc:sldMk cId="2694730410" sldId="276"/>
            <ac:picMk id="23" creationId="{00000000-0000-0000-0000-000000000000}"/>
          </ac:picMkLst>
        </pc:picChg>
        <pc:picChg chg="mod">
          <ac:chgData name="Tine Scheijnen" userId="0d4d373959580623" providerId="LiveId" clId="{EDF5CB20-8B68-4277-B423-AB96C7D43C9B}" dt="2024-01-15T11:10:40.010" v="113" actId="1076"/>
          <ac:picMkLst>
            <pc:docMk/>
            <pc:sldMk cId="2694730410" sldId="276"/>
            <ac:picMk id="25" creationId="{416405BD-616E-4F37-8695-EEB93BC8F187}"/>
          </ac:picMkLst>
        </pc:picChg>
        <pc:picChg chg="mod">
          <ac:chgData name="Tine Scheijnen" userId="0d4d373959580623" providerId="LiveId" clId="{EDF5CB20-8B68-4277-B423-AB96C7D43C9B}" dt="2024-01-15T11:10:38.059" v="112" actId="1076"/>
          <ac:picMkLst>
            <pc:docMk/>
            <pc:sldMk cId="2694730410" sldId="276"/>
            <ac:picMk id="26" creationId="{0D278717-8271-4D62-89B2-F8B62E0B1599}"/>
          </ac:picMkLst>
        </pc:picChg>
        <pc:picChg chg="mod">
          <ac:chgData name="Tine Scheijnen" userId="0d4d373959580623" providerId="LiveId" clId="{EDF5CB20-8B68-4277-B423-AB96C7D43C9B}" dt="2024-01-15T11:10:43.426" v="114" actId="1076"/>
          <ac:picMkLst>
            <pc:docMk/>
            <pc:sldMk cId="2694730410" sldId="276"/>
            <ac:picMk id="27" creationId="{850ACE38-2CA8-42A5-9F34-F32D15AC8AC1}"/>
          </ac:picMkLst>
        </pc:picChg>
        <pc:picChg chg="mod">
          <ac:chgData name="Tine Scheijnen" userId="0d4d373959580623" providerId="LiveId" clId="{EDF5CB20-8B68-4277-B423-AB96C7D43C9B}" dt="2024-01-15T11:10:48.059" v="115" actId="1076"/>
          <ac:picMkLst>
            <pc:docMk/>
            <pc:sldMk cId="2694730410" sldId="276"/>
            <ac:picMk id="28" creationId="{D90EA793-0FCC-4AB5-9C85-C6E58E03F27F}"/>
          </ac:picMkLst>
        </pc:picChg>
      </pc:sldChg>
      <pc:sldChg chg="delSp modSp">
        <pc:chgData name="Tine Scheijnen" userId="0d4d373959580623" providerId="LiveId" clId="{EDF5CB20-8B68-4277-B423-AB96C7D43C9B}" dt="2024-01-15T11:10:24.442" v="111" actId="1076"/>
        <pc:sldMkLst>
          <pc:docMk/>
          <pc:sldMk cId="3169710038" sldId="277"/>
        </pc:sldMkLst>
        <pc:spChg chg="mod">
          <ac:chgData name="Tine Scheijnen" userId="0d4d373959580623" providerId="LiveId" clId="{EDF5CB20-8B68-4277-B423-AB96C7D43C9B}" dt="2024-01-15T11:03:46.502" v="3" actId="27636"/>
          <ac:spMkLst>
            <pc:docMk/>
            <pc:sldMk cId="3169710038" sldId="277"/>
            <ac:spMk id="4" creationId="{00000000-0000-0000-0000-000000000000}"/>
          </ac:spMkLst>
        </pc:spChg>
        <pc:spChg chg="mod">
          <ac:chgData name="Tine Scheijnen" userId="0d4d373959580623" providerId="LiveId" clId="{EDF5CB20-8B68-4277-B423-AB96C7D43C9B}" dt="2024-01-15T11:03:46.502" v="3" actId="27636"/>
          <ac:spMkLst>
            <pc:docMk/>
            <pc:sldMk cId="3169710038" sldId="277"/>
            <ac:spMk id="5" creationId="{00000000-0000-0000-0000-000000000000}"/>
          </ac:spMkLst>
        </pc:spChg>
        <pc:picChg chg="del">
          <ac:chgData name="Tine Scheijnen" userId="0d4d373959580623" providerId="LiveId" clId="{EDF5CB20-8B68-4277-B423-AB96C7D43C9B}" dt="2024-01-15T11:05:11.197" v="12" actId="478"/>
          <ac:picMkLst>
            <pc:docMk/>
            <pc:sldMk cId="3169710038" sldId="277"/>
            <ac:picMk id="21" creationId="{00000000-0000-0000-0000-000000000000}"/>
          </ac:picMkLst>
        </pc:picChg>
        <pc:picChg chg="mod">
          <ac:chgData name="Tine Scheijnen" userId="0d4d373959580623" providerId="LiveId" clId="{EDF5CB20-8B68-4277-B423-AB96C7D43C9B}" dt="2024-01-15T11:10:24.442" v="111" actId="1076"/>
          <ac:picMkLst>
            <pc:docMk/>
            <pc:sldMk cId="3169710038" sldId="277"/>
            <ac:picMk id="22" creationId="{5B971473-1972-4C1A-8466-F9DE2B1232C6}"/>
          </ac:picMkLst>
        </pc:picChg>
      </pc:sldChg>
      <pc:sldChg chg="delSp modSp">
        <pc:chgData name="Tine Scheijnen" userId="0d4d373959580623" providerId="LiveId" clId="{EDF5CB20-8B68-4277-B423-AB96C7D43C9B}" dt="2024-01-15T11:10:17.662" v="110" actId="6549"/>
        <pc:sldMkLst>
          <pc:docMk/>
          <pc:sldMk cId="3206918029" sldId="278"/>
        </pc:sldMkLst>
        <pc:spChg chg="mod">
          <ac:chgData name="Tine Scheijnen" userId="0d4d373959580623" providerId="LiveId" clId="{EDF5CB20-8B68-4277-B423-AB96C7D43C9B}" dt="2024-01-15T11:03:46.502" v="3" actId="27636"/>
          <ac:spMkLst>
            <pc:docMk/>
            <pc:sldMk cId="3206918029" sldId="278"/>
            <ac:spMk id="4" creationId="{00000000-0000-0000-0000-000000000000}"/>
          </ac:spMkLst>
        </pc:spChg>
        <pc:spChg chg="mod">
          <ac:chgData name="Tine Scheijnen" userId="0d4d373959580623" providerId="LiveId" clId="{EDF5CB20-8B68-4277-B423-AB96C7D43C9B}" dt="2024-01-15T11:03:46.502" v="3" actId="27636"/>
          <ac:spMkLst>
            <pc:docMk/>
            <pc:sldMk cId="3206918029" sldId="278"/>
            <ac:spMk id="5" creationId="{00000000-0000-0000-0000-000000000000}"/>
          </ac:spMkLst>
        </pc:spChg>
        <pc:spChg chg="mod">
          <ac:chgData name="Tine Scheijnen" userId="0d4d373959580623" providerId="LiveId" clId="{EDF5CB20-8B68-4277-B423-AB96C7D43C9B}" dt="2024-01-15T11:10:17.662" v="110" actId="6549"/>
          <ac:spMkLst>
            <pc:docMk/>
            <pc:sldMk cId="3206918029" sldId="278"/>
            <ac:spMk id="19" creationId="{00000000-0000-0000-0000-000000000000}"/>
          </ac:spMkLst>
        </pc:spChg>
        <pc:picChg chg="del">
          <ac:chgData name="Tine Scheijnen" userId="0d4d373959580623" providerId="LiveId" clId="{EDF5CB20-8B68-4277-B423-AB96C7D43C9B}" dt="2024-01-15T11:05:14.330" v="13" actId="478"/>
          <ac:picMkLst>
            <pc:docMk/>
            <pc:sldMk cId="3206918029" sldId="278"/>
            <ac:picMk id="21" creationId="{00000000-0000-0000-0000-000000000000}"/>
          </ac:picMkLst>
        </pc:picChg>
        <pc:picChg chg="mod">
          <ac:chgData name="Tine Scheijnen" userId="0d4d373959580623" providerId="LiveId" clId="{EDF5CB20-8B68-4277-B423-AB96C7D43C9B}" dt="2024-01-15T11:10:07.849" v="108" actId="1076"/>
          <ac:picMkLst>
            <pc:docMk/>
            <pc:sldMk cId="3206918029" sldId="278"/>
            <ac:picMk id="23" creationId="{C865FA63-C690-48B8-9C0C-9CBFECCFE27E}"/>
          </ac:picMkLst>
        </pc:picChg>
        <pc:picChg chg="mod">
          <ac:chgData name="Tine Scheijnen" userId="0d4d373959580623" providerId="LiveId" clId="{EDF5CB20-8B68-4277-B423-AB96C7D43C9B}" dt="2024-01-15T11:10:04.498" v="107" actId="1076"/>
          <ac:picMkLst>
            <pc:docMk/>
            <pc:sldMk cId="3206918029" sldId="278"/>
            <ac:picMk id="24" creationId="{54C031BE-3ED0-4D50-A2DC-E45DE1CE94FE}"/>
          </ac:picMkLst>
        </pc:picChg>
        <pc:picChg chg="mod">
          <ac:chgData name="Tine Scheijnen" userId="0d4d373959580623" providerId="LiveId" clId="{EDF5CB20-8B68-4277-B423-AB96C7D43C9B}" dt="2024-01-15T11:10:10.274" v="109" actId="1076"/>
          <ac:picMkLst>
            <pc:docMk/>
            <pc:sldMk cId="3206918029" sldId="278"/>
            <ac:picMk id="27" creationId="{1155004C-D2B6-4D72-8A34-A79C67435764}"/>
          </ac:picMkLst>
        </pc:picChg>
      </pc:sldChg>
      <pc:sldChg chg="delSp modSp">
        <pc:chgData name="Tine Scheijnen" userId="0d4d373959580623" providerId="LiveId" clId="{EDF5CB20-8B68-4277-B423-AB96C7D43C9B}" dt="2024-01-15T11:09:50.333" v="106" actId="6549"/>
        <pc:sldMkLst>
          <pc:docMk/>
          <pc:sldMk cId="329678807" sldId="279"/>
        </pc:sldMkLst>
        <pc:spChg chg="mod">
          <ac:chgData name="Tine Scheijnen" userId="0d4d373959580623" providerId="LiveId" clId="{EDF5CB20-8B68-4277-B423-AB96C7D43C9B}" dt="2024-01-15T11:03:46.502" v="3" actId="27636"/>
          <ac:spMkLst>
            <pc:docMk/>
            <pc:sldMk cId="329678807" sldId="279"/>
            <ac:spMk id="4" creationId="{00000000-0000-0000-0000-000000000000}"/>
          </ac:spMkLst>
        </pc:spChg>
        <pc:spChg chg="mod">
          <ac:chgData name="Tine Scheijnen" userId="0d4d373959580623" providerId="LiveId" clId="{EDF5CB20-8B68-4277-B423-AB96C7D43C9B}" dt="2024-01-15T11:03:46.502" v="3" actId="27636"/>
          <ac:spMkLst>
            <pc:docMk/>
            <pc:sldMk cId="329678807" sldId="279"/>
            <ac:spMk id="5" creationId="{00000000-0000-0000-0000-000000000000}"/>
          </ac:spMkLst>
        </pc:spChg>
        <pc:spChg chg="mod">
          <ac:chgData name="Tine Scheijnen" userId="0d4d373959580623" providerId="LiveId" clId="{EDF5CB20-8B68-4277-B423-AB96C7D43C9B}" dt="2024-01-15T11:09:35.531" v="87" actId="404"/>
          <ac:spMkLst>
            <pc:docMk/>
            <pc:sldMk cId="329678807" sldId="279"/>
            <ac:spMk id="11" creationId="{00000000-0000-0000-0000-000000000000}"/>
          </ac:spMkLst>
        </pc:spChg>
        <pc:spChg chg="mod">
          <ac:chgData name="Tine Scheijnen" userId="0d4d373959580623" providerId="LiveId" clId="{EDF5CB20-8B68-4277-B423-AB96C7D43C9B}" dt="2024-01-15T11:09:50.333" v="106" actId="6549"/>
          <ac:spMkLst>
            <pc:docMk/>
            <pc:sldMk cId="329678807" sldId="279"/>
            <ac:spMk id="19" creationId="{00000000-0000-0000-0000-000000000000}"/>
          </ac:spMkLst>
        </pc:spChg>
        <pc:spChg chg="mod">
          <ac:chgData name="Tine Scheijnen" userId="0d4d373959580623" providerId="LiveId" clId="{EDF5CB20-8B68-4277-B423-AB96C7D43C9B}" dt="2024-01-15T11:09:46.085" v="105" actId="1076"/>
          <ac:spMkLst>
            <pc:docMk/>
            <pc:sldMk cId="329678807" sldId="279"/>
            <ac:spMk id="20" creationId="{00000000-0000-0000-0000-000000000000}"/>
          </ac:spMkLst>
        </pc:spChg>
        <pc:picChg chg="del">
          <ac:chgData name="Tine Scheijnen" userId="0d4d373959580623" providerId="LiveId" clId="{EDF5CB20-8B68-4277-B423-AB96C7D43C9B}" dt="2024-01-15T11:05:17.093" v="14" actId="478"/>
          <ac:picMkLst>
            <pc:docMk/>
            <pc:sldMk cId="329678807" sldId="279"/>
            <ac:picMk id="16" creationId="{00000000-0000-0000-0000-000000000000}"/>
          </ac:picMkLst>
        </pc:picChg>
        <pc:picChg chg="mod">
          <ac:chgData name="Tine Scheijnen" userId="0d4d373959580623" providerId="LiveId" clId="{EDF5CB20-8B68-4277-B423-AB96C7D43C9B}" dt="2024-01-15T11:09:27.018" v="77" actId="1076"/>
          <ac:picMkLst>
            <pc:docMk/>
            <pc:sldMk cId="329678807" sldId="279"/>
            <ac:picMk id="21" creationId="{ACA221A9-FCD7-4F45-A00A-78645806B7EF}"/>
          </ac:picMkLst>
        </pc:picChg>
      </pc:sldChg>
      <pc:sldChg chg="delSp modSp">
        <pc:chgData name="Tine Scheijnen" userId="0d4d373959580623" providerId="LiveId" clId="{EDF5CB20-8B68-4277-B423-AB96C7D43C9B}" dt="2024-01-15T11:09:12.675" v="76" actId="1076"/>
        <pc:sldMkLst>
          <pc:docMk/>
          <pc:sldMk cId="3028433125" sldId="280"/>
        </pc:sldMkLst>
        <pc:spChg chg="mod">
          <ac:chgData name="Tine Scheijnen" userId="0d4d373959580623" providerId="LiveId" clId="{EDF5CB20-8B68-4277-B423-AB96C7D43C9B}" dt="2024-01-15T11:03:46.502" v="3" actId="27636"/>
          <ac:spMkLst>
            <pc:docMk/>
            <pc:sldMk cId="3028433125" sldId="280"/>
            <ac:spMk id="4" creationId="{00000000-0000-0000-0000-000000000000}"/>
          </ac:spMkLst>
        </pc:spChg>
        <pc:spChg chg="mod">
          <ac:chgData name="Tine Scheijnen" userId="0d4d373959580623" providerId="LiveId" clId="{EDF5CB20-8B68-4277-B423-AB96C7D43C9B}" dt="2024-01-15T11:03:46.502" v="3" actId="27636"/>
          <ac:spMkLst>
            <pc:docMk/>
            <pc:sldMk cId="3028433125" sldId="280"/>
            <ac:spMk id="5" creationId="{00000000-0000-0000-0000-000000000000}"/>
          </ac:spMkLst>
        </pc:spChg>
        <pc:picChg chg="del">
          <ac:chgData name="Tine Scheijnen" userId="0d4d373959580623" providerId="LiveId" clId="{EDF5CB20-8B68-4277-B423-AB96C7D43C9B}" dt="2024-01-15T11:05:18.898" v="15" actId="478"/>
          <ac:picMkLst>
            <pc:docMk/>
            <pc:sldMk cId="3028433125" sldId="280"/>
            <ac:picMk id="22" creationId="{00000000-0000-0000-0000-000000000000}"/>
          </ac:picMkLst>
        </pc:picChg>
        <pc:picChg chg="mod">
          <ac:chgData name="Tine Scheijnen" userId="0d4d373959580623" providerId="LiveId" clId="{EDF5CB20-8B68-4277-B423-AB96C7D43C9B}" dt="2024-01-15T11:09:12.675" v="76" actId="1076"/>
          <ac:picMkLst>
            <pc:docMk/>
            <pc:sldMk cId="3028433125" sldId="280"/>
            <ac:picMk id="23" creationId="{83ACAF4B-FE60-41C1-AF3D-C2D19EE3D3A7}"/>
          </ac:picMkLst>
        </pc:picChg>
        <pc:picChg chg="mod">
          <ac:chgData name="Tine Scheijnen" userId="0d4d373959580623" providerId="LiveId" clId="{EDF5CB20-8B68-4277-B423-AB96C7D43C9B}" dt="2024-01-15T11:09:07.266" v="75" actId="1076"/>
          <ac:picMkLst>
            <pc:docMk/>
            <pc:sldMk cId="3028433125" sldId="280"/>
            <ac:picMk id="24" creationId="{AC55DE32-323A-48B7-A923-4A56BE776C65}"/>
          </ac:picMkLst>
        </pc:picChg>
        <pc:picChg chg="mod">
          <ac:chgData name="Tine Scheijnen" userId="0d4d373959580623" providerId="LiveId" clId="{EDF5CB20-8B68-4277-B423-AB96C7D43C9B}" dt="2024-01-15T11:09:05.346" v="74" actId="1076"/>
          <ac:picMkLst>
            <pc:docMk/>
            <pc:sldMk cId="3028433125" sldId="280"/>
            <ac:picMk id="26" creationId="{787C888A-4793-4E7E-B0F4-E5A5AD5CB589}"/>
          </ac:picMkLst>
        </pc:picChg>
      </pc:sldChg>
      <pc:sldChg chg="delSp modSp">
        <pc:chgData name="Tine Scheijnen" userId="0d4d373959580623" providerId="LiveId" clId="{EDF5CB20-8B68-4277-B423-AB96C7D43C9B}" dt="2024-01-15T11:09:00.812" v="73" actId="404"/>
        <pc:sldMkLst>
          <pc:docMk/>
          <pc:sldMk cId="1586524693" sldId="281"/>
        </pc:sldMkLst>
        <pc:spChg chg="mod">
          <ac:chgData name="Tine Scheijnen" userId="0d4d373959580623" providerId="LiveId" clId="{EDF5CB20-8B68-4277-B423-AB96C7D43C9B}" dt="2024-01-15T11:03:46.502" v="3" actId="27636"/>
          <ac:spMkLst>
            <pc:docMk/>
            <pc:sldMk cId="1586524693" sldId="281"/>
            <ac:spMk id="4" creationId="{00000000-0000-0000-0000-000000000000}"/>
          </ac:spMkLst>
        </pc:spChg>
        <pc:spChg chg="mod">
          <ac:chgData name="Tine Scheijnen" userId="0d4d373959580623" providerId="LiveId" clId="{EDF5CB20-8B68-4277-B423-AB96C7D43C9B}" dt="2024-01-15T11:03:46.502" v="3" actId="27636"/>
          <ac:spMkLst>
            <pc:docMk/>
            <pc:sldMk cId="1586524693" sldId="281"/>
            <ac:spMk id="5" creationId="{00000000-0000-0000-0000-000000000000}"/>
          </ac:spMkLst>
        </pc:spChg>
        <pc:spChg chg="mod">
          <ac:chgData name="Tine Scheijnen" userId="0d4d373959580623" providerId="LiveId" clId="{EDF5CB20-8B68-4277-B423-AB96C7D43C9B}" dt="2024-01-15T11:09:00.812" v="73" actId="404"/>
          <ac:spMkLst>
            <pc:docMk/>
            <pc:sldMk cId="1586524693" sldId="281"/>
            <ac:spMk id="11" creationId="{00000000-0000-0000-0000-000000000000}"/>
          </ac:spMkLst>
        </pc:spChg>
        <pc:picChg chg="del">
          <ac:chgData name="Tine Scheijnen" userId="0d4d373959580623" providerId="LiveId" clId="{EDF5CB20-8B68-4277-B423-AB96C7D43C9B}" dt="2024-01-15T11:05:20.957" v="16" actId="478"/>
          <ac:picMkLst>
            <pc:docMk/>
            <pc:sldMk cId="1586524693" sldId="281"/>
            <ac:picMk id="22" creationId="{00000000-0000-0000-0000-000000000000}"/>
          </ac:picMkLst>
        </pc:picChg>
        <pc:picChg chg="mod">
          <ac:chgData name="Tine Scheijnen" userId="0d4d373959580623" providerId="LiveId" clId="{EDF5CB20-8B68-4277-B423-AB96C7D43C9B}" dt="2024-01-15T11:08:58.002" v="70" actId="1076"/>
          <ac:picMkLst>
            <pc:docMk/>
            <pc:sldMk cId="1586524693" sldId="281"/>
            <ac:picMk id="23" creationId="{03E5D4FF-ED44-4094-8FFF-9F647F8F2FCF}"/>
          </ac:picMkLst>
        </pc:picChg>
        <pc:picChg chg="mod">
          <ac:chgData name="Tine Scheijnen" userId="0d4d373959580623" providerId="LiveId" clId="{EDF5CB20-8B68-4277-B423-AB96C7D43C9B}" dt="2024-01-15T11:08:54.948" v="69" actId="1076"/>
          <ac:picMkLst>
            <pc:docMk/>
            <pc:sldMk cId="1586524693" sldId="281"/>
            <ac:picMk id="24" creationId="{9AE85A22-45D2-42B2-B97E-C158E45673B0}"/>
          </ac:picMkLst>
        </pc:picChg>
      </pc:sldChg>
      <pc:sldChg chg="delSp modSp">
        <pc:chgData name="Tine Scheijnen" userId="0d4d373959580623" providerId="LiveId" clId="{EDF5CB20-8B68-4277-B423-AB96C7D43C9B}" dt="2024-01-15T11:08:47.793" v="68" actId="1076"/>
        <pc:sldMkLst>
          <pc:docMk/>
          <pc:sldMk cId="2790303324" sldId="282"/>
        </pc:sldMkLst>
        <pc:spChg chg="mod">
          <ac:chgData name="Tine Scheijnen" userId="0d4d373959580623" providerId="LiveId" clId="{EDF5CB20-8B68-4277-B423-AB96C7D43C9B}" dt="2024-01-15T11:03:46.502" v="3" actId="27636"/>
          <ac:spMkLst>
            <pc:docMk/>
            <pc:sldMk cId="2790303324" sldId="282"/>
            <ac:spMk id="4" creationId="{00000000-0000-0000-0000-000000000000}"/>
          </ac:spMkLst>
        </pc:spChg>
        <pc:spChg chg="mod">
          <ac:chgData name="Tine Scheijnen" userId="0d4d373959580623" providerId="LiveId" clId="{EDF5CB20-8B68-4277-B423-AB96C7D43C9B}" dt="2024-01-15T11:08:38.866" v="65" actId="20577"/>
          <ac:spMkLst>
            <pc:docMk/>
            <pc:sldMk cId="2790303324" sldId="282"/>
            <ac:spMk id="5" creationId="{00000000-0000-0000-0000-000000000000}"/>
          </ac:spMkLst>
        </pc:spChg>
        <pc:spChg chg="mod">
          <ac:chgData name="Tine Scheijnen" userId="0d4d373959580623" providerId="LiveId" clId="{EDF5CB20-8B68-4277-B423-AB96C7D43C9B}" dt="2024-01-15T11:05:38.565" v="18" actId="404"/>
          <ac:spMkLst>
            <pc:docMk/>
            <pc:sldMk cId="2790303324" sldId="282"/>
            <ac:spMk id="11" creationId="{00000000-0000-0000-0000-000000000000}"/>
          </ac:spMkLst>
        </pc:spChg>
        <pc:spChg chg="mod">
          <ac:chgData name="Tine Scheijnen" userId="0d4d373959580623" providerId="LiveId" clId="{EDF5CB20-8B68-4277-B423-AB96C7D43C9B}" dt="2024-01-15T11:05:44.982" v="20" actId="27636"/>
          <ac:spMkLst>
            <pc:docMk/>
            <pc:sldMk cId="2790303324" sldId="282"/>
            <ac:spMk id="19" creationId="{00000000-0000-0000-0000-000000000000}"/>
          </ac:spMkLst>
        </pc:spChg>
        <pc:picChg chg="del">
          <ac:chgData name="Tine Scheijnen" userId="0d4d373959580623" providerId="LiveId" clId="{EDF5CB20-8B68-4277-B423-AB96C7D43C9B}" dt="2024-01-15T11:05:29.198" v="17" actId="478"/>
          <ac:picMkLst>
            <pc:docMk/>
            <pc:sldMk cId="2790303324" sldId="282"/>
            <ac:picMk id="23" creationId="{00000000-0000-0000-0000-000000000000}"/>
          </ac:picMkLst>
        </pc:picChg>
        <pc:picChg chg="mod">
          <ac:chgData name="Tine Scheijnen" userId="0d4d373959580623" providerId="LiveId" clId="{EDF5CB20-8B68-4277-B423-AB96C7D43C9B}" dt="2024-01-15T11:08:46.051" v="67" actId="1076"/>
          <ac:picMkLst>
            <pc:docMk/>
            <pc:sldMk cId="2790303324" sldId="282"/>
            <ac:picMk id="24" creationId="{B2D6C8F7-BD0A-4D1F-8F9E-40EC6AF19605}"/>
          </ac:picMkLst>
        </pc:picChg>
        <pc:picChg chg="mod">
          <ac:chgData name="Tine Scheijnen" userId="0d4d373959580623" providerId="LiveId" clId="{EDF5CB20-8B68-4277-B423-AB96C7D43C9B}" dt="2024-01-15T11:08:47.793" v="68" actId="1076"/>
          <ac:picMkLst>
            <pc:docMk/>
            <pc:sldMk cId="2790303324" sldId="282"/>
            <ac:picMk id="26" creationId="{2151D2F3-F3B3-46ED-98E3-6EB18FCA673F}"/>
          </ac:picMkLst>
        </pc:picChg>
        <pc:picChg chg="mod">
          <ac:chgData name="Tine Scheijnen" userId="0d4d373959580623" providerId="LiveId" clId="{EDF5CB20-8B68-4277-B423-AB96C7D43C9B}" dt="2024-01-15T11:08:25.035" v="61" actId="1076"/>
          <ac:picMkLst>
            <pc:docMk/>
            <pc:sldMk cId="2790303324" sldId="282"/>
            <ac:picMk id="27" creationId="{DF7A5214-B00A-45C9-AC95-8B7625F4EBBB}"/>
          </ac:picMkLst>
        </pc:picChg>
      </pc:sldChg>
      <pc:sldChg chg="delSp modSp">
        <pc:chgData name="Tine Scheijnen" userId="0d4d373959580623" providerId="LiveId" clId="{EDF5CB20-8B68-4277-B423-AB96C7D43C9B}" dt="2024-01-15T11:08:01.777" v="54" actId="1076"/>
        <pc:sldMkLst>
          <pc:docMk/>
          <pc:sldMk cId="2540805035" sldId="284"/>
        </pc:sldMkLst>
        <pc:spChg chg="mod">
          <ac:chgData name="Tine Scheijnen" userId="0d4d373959580623" providerId="LiveId" clId="{EDF5CB20-8B68-4277-B423-AB96C7D43C9B}" dt="2024-01-15T11:03:46.502" v="3" actId="27636"/>
          <ac:spMkLst>
            <pc:docMk/>
            <pc:sldMk cId="2540805035" sldId="284"/>
            <ac:spMk id="4" creationId="{00000000-0000-0000-0000-000000000000}"/>
          </ac:spMkLst>
        </pc:spChg>
        <pc:spChg chg="mod">
          <ac:chgData name="Tine Scheijnen" userId="0d4d373959580623" providerId="LiveId" clId="{EDF5CB20-8B68-4277-B423-AB96C7D43C9B}" dt="2024-01-15T11:03:46.502" v="3" actId="27636"/>
          <ac:spMkLst>
            <pc:docMk/>
            <pc:sldMk cId="2540805035" sldId="284"/>
            <ac:spMk id="5" creationId="{00000000-0000-0000-0000-000000000000}"/>
          </ac:spMkLst>
        </pc:spChg>
        <pc:picChg chg="del">
          <ac:chgData name="Tine Scheijnen" userId="0d4d373959580623" providerId="LiveId" clId="{EDF5CB20-8B68-4277-B423-AB96C7D43C9B}" dt="2024-01-15T11:05:54.502" v="22" actId="478"/>
          <ac:picMkLst>
            <pc:docMk/>
            <pc:sldMk cId="2540805035" sldId="284"/>
            <ac:picMk id="24" creationId="{00000000-0000-0000-0000-000000000000}"/>
          </ac:picMkLst>
        </pc:picChg>
        <pc:picChg chg="mod">
          <ac:chgData name="Tine Scheijnen" userId="0d4d373959580623" providerId="LiveId" clId="{EDF5CB20-8B68-4277-B423-AB96C7D43C9B}" dt="2024-01-15T11:07:56.307" v="51" actId="1076"/>
          <ac:picMkLst>
            <pc:docMk/>
            <pc:sldMk cId="2540805035" sldId="284"/>
            <ac:picMk id="25" creationId="{20743B1C-4B4C-4CF8-AEF1-D1A0C4F63A6F}"/>
          </ac:picMkLst>
        </pc:picChg>
        <pc:picChg chg="mod">
          <ac:chgData name="Tine Scheijnen" userId="0d4d373959580623" providerId="LiveId" clId="{EDF5CB20-8B68-4277-B423-AB96C7D43C9B}" dt="2024-01-15T11:07:59.707" v="53" actId="1076"/>
          <ac:picMkLst>
            <pc:docMk/>
            <pc:sldMk cId="2540805035" sldId="284"/>
            <ac:picMk id="27" creationId="{A1AB7DFC-E551-432D-B03F-39C8B6115BDE}"/>
          </ac:picMkLst>
        </pc:picChg>
        <pc:picChg chg="mod">
          <ac:chgData name="Tine Scheijnen" userId="0d4d373959580623" providerId="LiveId" clId="{EDF5CB20-8B68-4277-B423-AB96C7D43C9B}" dt="2024-01-15T11:07:57.746" v="52" actId="1076"/>
          <ac:picMkLst>
            <pc:docMk/>
            <pc:sldMk cId="2540805035" sldId="284"/>
            <ac:picMk id="28" creationId="{AE031CA5-4B67-4F42-B97A-512A6C8F9062}"/>
          </ac:picMkLst>
        </pc:picChg>
        <pc:picChg chg="mod">
          <ac:chgData name="Tine Scheijnen" userId="0d4d373959580623" providerId="LiveId" clId="{EDF5CB20-8B68-4277-B423-AB96C7D43C9B}" dt="2024-01-15T11:08:01.777" v="54" actId="1076"/>
          <ac:picMkLst>
            <pc:docMk/>
            <pc:sldMk cId="2540805035" sldId="284"/>
            <ac:picMk id="29" creationId="{CDF08DC1-9ACE-42EF-A0D8-DD5868B9B64C}"/>
          </ac:picMkLst>
        </pc:picChg>
      </pc:sldChg>
      <pc:sldChg chg="delSp modSp">
        <pc:chgData name="Tine Scheijnen" userId="0d4d373959580623" providerId="LiveId" clId="{EDF5CB20-8B68-4277-B423-AB96C7D43C9B}" dt="2024-01-15T11:08:17.072" v="60" actId="1038"/>
        <pc:sldMkLst>
          <pc:docMk/>
          <pc:sldMk cId="2540805035" sldId="285"/>
        </pc:sldMkLst>
        <pc:spChg chg="mod">
          <ac:chgData name="Tine Scheijnen" userId="0d4d373959580623" providerId="LiveId" clId="{EDF5CB20-8B68-4277-B423-AB96C7D43C9B}" dt="2024-01-15T11:03:46.502" v="3" actId="27636"/>
          <ac:spMkLst>
            <pc:docMk/>
            <pc:sldMk cId="2540805035" sldId="285"/>
            <ac:spMk id="4" creationId="{00000000-0000-0000-0000-000000000000}"/>
          </ac:spMkLst>
        </pc:spChg>
        <pc:spChg chg="mod">
          <ac:chgData name="Tine Scheijnen" userId="0d4d373959580623" providerId="LiveId" clId="{EDF5CB20-8B68-4277-B423-AB96C7D43C9B}" dt="2024-01-15T11:03:46.502" v="3" actId="27636"/>
          <ac:spMkLst>
            <pc:docMk/>
            <pc:sldMk cId="2540805035" sldId="285"/>
            <ac:spMk id="5" creationId="{00000000-0000-0000-0000-000000000000}"/>
          </ac:spMkLst>
        </pc:spChg>
        <pc:picChg chg="del">
          <ac:chgData name="Tine Scheijnen" userId="0d4d373959580623" providerId="LiveId" clId="{EDF5CB20-8B68-4277-B423-AB96C7D43C9B}" dt="2024-01-15T11:05:51.576" v="21" actId="478"/>
          <ac:picMkLst>
            <pc:docMk/>
            <pc:sldMk cId="2540805035" sldId="285"/>
            <ac:picMk id="24" creationId="{00000000-0000-0000-0000-000000000000}"/>
          </ac:picMkLst>
        </pc:picChg>
        <pc:picChg chg="mod">
          <ac:chgData name="Tine Scheijnen" userId="0d4d373959580623" providerId="LiveId" clId="{EDF5CB20-8B68-4277-B423-AB96C7D43C9B}" dt="2024-01-15T11:08:17.072" v="60" actId="1038"/>
          <ac:picMkLst>
            <pc:docMk/>
            <pc:sldMk cId="2540805035" sldId="285"/>
            <ac:picMk id="26" creationId="{6A0512D0-5BFF-4B27-9D49-F04936A2ADCE}"/>
          </ac:picMkLst>
        </pc:picChg>
        <pc:picChg chg="mod">
          <ac:chgData name="Tine Scheijnen" userId="0d4d373959580623" providerId="LiveId" clId="{EDF5CB20-8B68-4277-B423-AB96C7D43C9B}" dt="2024-01-15T11:08:10.482" v="57" actId="1076"/>
          <ac:picMkLst>
            <pc:docMk/>
            <pc:sldMk cId="2540805035" sldId="285"/>
            <ac:picMk id="27" creationId="{AE5197D2-83E4-4966-8F44-304299A49F1B}"/>
          </ac:picMkLst>
        </pc:picChg>
        <pc:picChg chg="mod">
          <ac:chgData name="Tine Scheijnen" userId="0d4d373959580623" providerId="LiveId" clId="{EDF5CB20-8B68-4277-B423-AB96C7D43C9B}" dt="2024-01-15T11:08:08.003" v="56" actId="1076"/>
          <ac:picMkLst>
            <pc:docMk/>
            <pc:sldMk cId="2540805035" sldId="285"/>
            <ac:picMk id="28" creationId="{24099141-C770-4C10-A7AA-E2C39ECECACB}"/>
          </ac:picMkLst>
        </pc:picChg>
      </pc:sldChg>
      <pc:sldChg chg="delSp modSp">
        <pc:chgData name="Tine Scheijnen" userId="0d4d373959580623" providerId="LiveId" clId="{EDF5CB20-8B68-4277-B423-AB96C7D43C9B}" dt="2024-01-15T11:07:47.017" v="50" actId="1076"/>
        <pc:sldMkLst>
          <pc:docMk/>
          <pc:sldMk cId="2540805035" sldId="286"/>
        </pc:sldMkLst>
        <pc:spChg chg="mod">
          <ac:chgData name="Tine Scheijnen" userId="0d4d373959580623" providerId="LiveId" clId="{EDF5CB20-8B68-4277-B423-AB96C7D43C9B}" dt="2024-01-15T11:03:46.502" v="3" actId="27636"/>
          <ac:spMkLst>
            <pc:docMk/>
            <pc:sldMk cId="2540805035" sldId="286"/>
            <ac:spMk id="4" creationId="{00000000-0000-0000-0000-000000000000}"/>
          </ac:spMkLst>
        </pc:spChg>
        <pc:spChg chg="mod">
          <ac:chgData name="Tine Scheijnen" userId="0d4d373959580623" providerId="LiveId" clId="{EDF5CB20-8B68-4277-B423-AB96C7D43C9B}" dt="2024-01-15T11:03:46.502" v="3" actId="27636"/>
          <ac:spMkLst>
            <pc:docMk/>
            <pc:sldMk cId="2540805035" sldId="286"/>
            <ac:spMk id="5" creationId="{00000000-0000-0000-0000-000000000000}"/>
          </ac:spMkLst>
        </pc:spChg>
        <pc:picChg chg="del">
          <ac:chgData name="Tine Scheijnen" userId="0d4d373959580623" providerId="LiveId" clId="{EDF5CB20-8B68-4277-B423-AB96C7D43C9B}" dt="2024-01-15T11:05:56.668" v="23" actId="478"/>
          <ac:picMkLst>
            <pc:docMk/>
            <pc:sldMk cId="2540805035" sldId="286"/>
            <ac:picMk id="21" creationId="{00000000-0000-0000-0000-000000000000}"/>
          </ac:picMkLst>
        </pc:picChg>
        <pc:picChg chg="mod">
          <ac:chgData name="Tine Scheijnen" userId="0d4d373959580623" providerId="LiveId" clId="{EDF5CB20-8B68-4277-B423-AB96C7D43C9B}" dt="2024-01-15T11:07:42.499" v="49" actId="1076"/>
          <ac:picMkLst>
            <pc:docMk/>
            <pc:sldMk cId="2540805035" sldId="286"/>
            <ac:picMk id="24" creationId="{B2546BB6-ADE7-4C9F-A494-24F5FB39E0E4}"/>
          </ac:picMkLst>
        </pc:picChg>
        <pc:picChg chg="mod">
          <ac:chgData name="Tine Scheijnen" userId="0d4d373959580623" providerId="LiveId" clId="{EDF5CB20-8B68-4277-B423-AB96C7D43C9B}" dt="2024-01-15T11:07:47.017" v="50" actId="1076"/>
          <ac:picMkLst>
            <pc:docMk/>
            <pc:sldMk cId="2540805035" sldId="286"/>
            <ac:picMk id="25" creationId="{D140819A-B5E6-4B0C-9E74-CA7689CAFA23}"/>
          </ac:picMkLst>
        </pc:picChg>
      </pc:sldChg>
      <pc:sldChg chg="delSp modSp">
        <pc:chgData name="Tine Scheijnen" userId="0d4d373959580623" providerId="LiveId" clId="{EDF5CB20-8B68-4277-B423-AB96C7D43C9B}" dt="2024-01-15T11:07:10.275" v="43" actId="404"/>
        <pc:sldMkLst>
          <pc:docMk/>
          <pc:sldMk cId="1310000564" sldId="287"/>
        </pc:sldMkLst>
        <pc:spChg chg="mod">
          <ac:chgData name="Tine Scheijnen" userId="0d4d373959580623" providerId="LiveId" clId="{EDF5CB20-8B68-4277-B423-AB96C7D43C9B}" dt="2024-01-15T11:03:46.502" v="3" actId="27636"/>
          <ac:spMkLst>
            <pc:docMk/>
            <pc:sldMk cId="1310000564" sldId="287"/>
            <ac:spMk id="4" creationId="{00000000-0000-0000-0000-000000000000}"/>
          </ac:spMkLst>
        </pc:spChg>
        <pc:spChg chg="mod">
          <ac:chgData name="Tine Scheijnen" userId="0d4d373959580623" providerId="LiveId" clId="{EDF5CB20-8B68-4277-B423-AB96C7D43C9B}" dt="2024-01-15T11:03:46.502" v="3" actId="27636"/>
          <ac:spMkLst>
            <pc:docMk/>
            <pc:sldMk cId="1310000564" sldId="287"/>
            <ac:spMk id="5" creationId="{00000000-0000-0000-0000-000000000000}"/>
          </ac:spMkLst>
        </pc:spChg>
        <pc:spChg chg="mod">
          <ac:chgData name="Tine Scheijnen" userId="0d4d373959580623" providerId="LiveId" clId="{EDF5CB20-8B68-4277-B423-AB96C7D43C9B}" dt="2024-01-15T11:07:10.275" v="43" actId="404"/>
          <ac:spMkLst>
            <pc:docMk/>
            <pc:sldMk cId="1310000564" sldId="287"/>
            <ac:spMk id="19" creationId="{00000000-0000-0000-0000-000000000000}"/>
          </ac:spMkLst>
        </pc:spChg>
        <pc:picChg chg="del">
          <ac:chgData name="Tine Scheijnen" userId="0d4d373959580623" providerId="LiveId" clId="{EDF5CB20-8B68-4277-B423-AB96C7D43C9B}" dt="2024-01-15T11:06:04.434" v="26" actId="478"/>
          <ac:picMkLst>
            <pc:docMk/>
            <pc:sldMk cId="1310000564" sldId="287"/>
            <ac:picMk id="22" creationId="{00000000-0000-0000-0000-000000000000}"/>
          </ac:picMkLst>
        </pc:picChg>
        <pc:picChg chg="mod">
          <ac:chgData name="Tine Scheijnen" userId="0d4d373959580623" providerId="LiveId" clId="{EDF5CB20-8B68-4277-B423-AB96C7D43C9B}" dt="2024-01-15T11:07:00.658" v="34" actId="1076"/>
          <ac:picMkLst>
            <pc:docMk/>
            <pc:sldMk cId="1310000564" sldId="287"/>
            <ac:picMk id="23" creationId="{23200E6F-0DB9-4D82-8EF6-FF6E9BC28BA8}"/>
          </ac:picMkLst>
        </pc:picChg>
        <pc:picChg chg="mod">
          <ac:chgData name="Tine Scheijnen" userId="0d4d373959580623" providerId="LiveId" clId="{EDF5CB20-8B68-4277-B423-AB96C7D43C9B}" dt="2024-01-15T11:06:58.378" v="33" actId="1076"/>
          <ac:picMkLst>
            <pc:docMk/>
            <pc:sldMk cId="1310000564" sldId="287"/>
            <ac:picMk id="24" creationId="{46243007-CC87-4868-B0E5-63E065AC7A01}"/>
          </ac:picMkLst>
        </pc:picChg>
      </pc:sldChg>
      <pc:sldChg chg="delSp modSp">
        <pc:chgData name="Tine Scheijnen" userId="0d4d373959580623" providerId="LiveId" clId="{EDF5CB20-8B68-4277-B423-AB96C7D43C9B}" dt="2024-01-15T11:06:48.402" v="32" actId="1076"/>
        <pc:sldMkLst>
          <pc:docMk/>
          <pc:sldMk cId="1310000564" sldId="288"/>
        </pc:sldMkLst>
        <pc:spChg chg="mod">
          <ac:chgData name="Tine Scheijnen" userId="0d4d373959580623" providerId="LiveId" clId="{EDF5CB20-8B68-4277-B423-AB96C7D43C9B}" dt="2024-01-15T11:03:46.502" v="3" actId="27636"/>
          <ac:spMkLst>
            <pc:docMk/>
            <pc:sldMk cId="1310000564" sldId="288"/>
            <ac:spMk id="4" creationId="{00000000-0000-0000-0000-000000000000}"/>
          </ac:spMkLst>
        </pc:spChg>
        <pc:spChg chg="mod">
          <ac:chgData name="Tine Scheijnen" userId="0d4d373959580623" providerId="LiveId" clId="{EDF5CB20-8B68-4277-B423-AB96C7D43C9B}" dt="2024-01-15T11:03:46.502" v="3" actId="27636"/>
          <ac:spMkLst>
            <pc:docMk/>
            <pc:sldMk cId="1310000564" sldId="288"/>
            <ac:spMk id="5" creationId="{00000000-0000-0000-0000-000000000000}"/>
          </ac:spMkLst>
        </pc:spChg>
        <pc:picChg chg="del">
          <ac:chgData name="Tine Scheijnen" userId="0d4d373959580623" providerId="LiveId" clId="{EDF5CB20-8B68-4277-B423-AB96C7D43C9B}" dt="2024-01-15T11:06:07.408" v="27" actId="478"/>
          <ac:picMkLst>
            <pc:docMk/>
            <pc:sldMk cId="1310000564" sldId="288"/>
            <ac:picMk id="21" creationId="{00000000-0000-0000-0000-000000000000}"/>
          </ac:picMkLst>
        </pc:picChg>
        <pc:picChg chg="mod">
          <ac:chgData name="Tine Scheijnen" userId="0d4d373959580623" providerId="LiveId" clId="{EDF5CB20-8B68-4277-B423-AB96C7D43C9B}" dt="2024-01-15T11:06:48.402" v="32" actId="1076"/>
          <ac:picMkLst>
            <pc:docMk/>
            <pc:sldMk cId="1310000564" sldId="288"/>
            <ac:picMk id="24" creationId="{256823F9-3690-4AAE-9419-97C8762E266E}"/>
          </ac:picMkLst>
        </pc:picChg>
        <pc:picChg chg="mod">
          <ac:chgData name="Tine Scheijnen" userId="0d4d373959580623" providerId="LiveId" clId="{EDF5CB20-8B68-4277-B423-AB96C7D43C9B}" dt="2024-01-15T11:06:42.531" v="31" actId="1076"/>
          <ac:picMkLst>
            <pc:docMk/>
            <pc:sldMk cId="1310000564" sldId="288"/>
            <ac:picMk id="26" creationId="{372C8AC8-D045-4FA6-9FAD-0754147F339D}"/>
          </ac:picMkLst>
        </pc:picChg>
        <pc:picChg chg="mod">
          <ac:chgData name="Tine Scheijnen" userId="0d4d373959580623" providerId="LiveId" clId="{EDF5CB20-8B68-4277-B423-AB96C7D43C9B}" dt="2024-01-15T11:06:35.212" v="30" actId="1076"/>
          <ac:picMkLst>
            <pc:docMk/>
            <pc:sldMk cId="1310000564" sldId="288"/>
            <ac:picMk id="27" creationId="{E5A66939-1445-404D-9C07-6C8B6FEBBDF1}"/>
          </ac:picMkLst>
        </pc:picChg>
      </pc:sldChg>
      <pc:sldChg chg="delSp modSp">
        <pc:chgData name="Tine Scheijnen" userId="0d4d373959580623" providerId="LiveId" clId="{EDF5CB20-8B68-4277-B423-AB96C7D43C9B}" dt="2024-01-15T11:06:11.462" v="28" actId="478"/>
        <pc:sldMkLst>
          <pc:docMk/>
          <pc:sldMk cId="1310000564" sldId="289"/>
        </pc:sldMkLst>
        <pc:spChg chg="mod">
          <ac:chgData name="Tine Scheijnen" userId="0d4d373959580623" providerId="LiveId" clId="{EDF5CB20-8B68-4277-B423-AB96C7D43C9B}" dt="2024-01-15T11:03:46.502" v="3" actId="27636"/>
          <ac:spMkLst>
            <pc:docMk/>
            <pc:sldMk cId="1310000564" sldId="289"/>
            <ac:spMk id="4" creationId="{00000000-0000-0000-0000-000000000000}"/>
          </ac:spMkLst>
        </pc:spChg>
        <pc:spChg chg="mod">
          <ac:chgData name="Tine Scheijnen" userId="0d4d373959580623" providerId="LiveId" clId="{EDF5CB20-8B68-4277-B423-AB96C7D43C9B}" dt="2024-01-15T11:03:46.502" v="3" actId="27636"/>
          <ac:spMkLst>
            <pc:docMk/>
            <pc:sldMk cId="1310000564" sldId="289"/>
            <ac:spMk id="5" creationId="{00000000-0000-0000-0000-000000000000}"/>
          </ac:spMkLst>
        </pc:spChg>
        <pc:picChg chg="del">
          <ac:chgData name="Tine Scheijnen" userId="0d4d373959580623" providerId="LiveId" clId="{EDF5CB20-8B68-4277-B423-AB96C7D43C9B}" dt="2024-01-15T11:06:11.462" v="28" actId="478"/>
          <ac:picMkLst>
            <pc:docMk/>
            <pc:sldMk cId="1310000564" sldId="289"/>
            <ac:picMk id="23" creationId="{00000000-0000-0000-0000-000000000000}"/>
          </ac:picMkLst>
        </pc:picChg>
        <pc:picChg chg="mod">
          <ac:chgData name="Tine Scheijnen" userId="0d4d373959580623" providerId="LiveId" clId="{EDF5CB20-8B68-4277-B423-AB96C7D43C9B}" dt="2024-01-15T11:03:57.684" v="4" actId="1076"/>
          <ac:picMkLst>
            <pc:docMk/>
            <pc:sldMk cId="1310000564" sldId="289"/>
            <ac:picMk id="24" creationId="{1D3C13B1-1331-4217-B8CF-306D01CEC887}"/>
          </ac:picMkLst>
        </pc:picChg>
        <pc:picChg chg="mod">
          <ac:chgData name="Tine Scheijnen" userId="0d4d373959580623" providerId="LiveId" clId="{EDF5CB20-8B68-4277-B423-AB96C7D43C9B}" dt="2024-01-15T11:04:00.067" v="5" actId="1076"/>
          <ac:picMkLst>
            <pc:docMk/>
            <pc:sldMk cId="1310000564" sldId="289"/>
            <ac:picMk id="25" creationId="{9DC70AB3-D0D8-4DD5-8577-5CDACCD4C9C5}"/>
          </ac:picMkLst>
        </pc:picChg>
      </pc:sldChg>
      <pc:sldChg chg="delSp modSp">
        <pc:chgData name="Tine Scheijnen" userId="0d4d373959580623" providerId="LiveId" clId="{EDF5CB20-8B68-4277-B423-AB96C7D43C9B}" dt="2024-01-15T11:07:35.041" v="48" actId="1076"/>
        <pc:sldMkLst>
          <pc:docMk/>
          <pc:sldMk cId="4100612455" sldId="290"/>
        </pc:sldMkLst>
        <pc:spChg chg="mod">
          <ac:chgData name="Tine Scheijnen" userId="0d4d373959580623" providerId="LiveId" clId="{EDF5CB20-8B68-4277-B423-AB96C7D43C9B}" dt="2024-01-15T11:03:46.502" v="3" actId="27636"/>
          <ac:spMkLst>
            <pc:docMk/>
            <pc:sldMk cId="4100612455" sldId="290"/>
            <ac:spMk id="4" creationId="{00000000-0000-0000-0000-000000000000}"/>
          </ac:spMkLst>
        </pc:spChg>
        <pc:spChg chg="mod">
          <ac:chgData name="Tine Scheijnen" userId="0d4d373959580623" providerId="LiveId" clId="{EDF5CB20-8B68-4277-B423-AB96C7D43C9B}" dt="2024-01-15T11:03:46.502" v="3" actId="27636"/>
          <ac:spMkLst>
            <pc:docMk/>
            <pc:sldMk cId="4100612455" sldId="290"/>
            <ac:spMk id="5" creationId="{00000000-0000-0000-0000-000000000000}"/>
          </ac:spMkLst>
        </pc:spChg>
        <pc:picChg chg="del">
          <ac:chgData name="Tine Scheijnen" userId="0d4d373959580623" providerId="LiveId" clId="{EDF5CB20-8B68-4277-B423-AB96C7D43C9B}" dt="2024-01-15T11:05:58.890" v="24" actId="478"/>
          <ac:picMkLst>
            <pc:docMk/>
            <pc:sldMk cId="4100612455" sldId="290"/>
            <ac:picMk id="22" creationId="{00000000-0000-0000-0000-000000000000}"/>
          </ac:picMkLst>
        </pc:picChg>
        <pc:picChg chg="mod">
          <ac:chgData name="Tine Scheijnen" userId="0d4d373959580623" providerId="LiveId" clId="{EDF5CB20-8B68-4277-B423-AB96C7D43C9B}" dt="2024-01-15T11:07:29.862" v="46" actId="1076"/>
          <ac:picMkLst>
            <pc:docMk/>
            <pc:sldMk cId="4100612455" sldId="290"/>
            <ac:picMk id="25" creationId="{756842B6-F985-48A8-A526-66F7D385FB95}"/>
          </ac:picMkLst>
        </pc:picChg>
        <pc:picChg chg="mod">
          <ac:chgData name="Tine Scheijnen" userId="0d4d373959580623" providerId="LiveId" clId="{EDF5CB20-8B68-4277-B423-AB96C7D43C9B}" dt="2024-01-15T11:07:35.041" v="48" actId="1076"/>
          <ac:picMkLst>
            <pc:docMk/>
            <pc:sldMk cId="4100612455" sldId="290"/>
            <ac:picMk id="26" creationId="{61BC47F7-B379-4331-BBCB-5E3A906D57B8}"/>
          </ac:picMkLst>
        </pc:picChg>
        <pc:picChg chg="mod">
          <ac:chgData name="Tine Scheijnen" userId="0d4d373959580623" providerId="LiveId" clId="{EDF5CB20-8B68-4277-B423-AB96C7D43C9B}" dt="2024-01-15T11:07:31.682" v="47" actId="1076"/>
          <ac:picMkLst>
            <pc:docMk/>
            <pc:sldMk cId="4100612455" sldId="290"/>
            <ac:picMk id="27" creationId="{C791153B-0EB3-4F78-8A25-17B2BF47E039}"/>
          </ac:picMkLst>
        </pc:picChg>
      </pc:sldChg>
    </pc:docChg>
  </pc:docChgLst>
  <pc:docChgLst>
    <pc:chgData name="Tine Scheijnen" userId="f19e8d4b-ea3f-4820-9408-a7385e112440" providerId="ADAL" clId="{A2D6DA78-BD8C-457D-8FE9-EDB7F1ADD3EF}"/>
    <pc:docChg chg="undo custSel addSld delSld modSld">
      <pc:chgData name="Tine Scheijnen" userId="f19e8d4b-ea3f-4820-9408-a7385e112440" providerId="ADAL" clId="{A2D6DA78-BD8C-457D-8FE9-EDB7F1ADD3EF}" dt="2021-07-09T13:43:39.376" v="950"/>
      <pc:docMkLst>
        <pc:docMk/>
      </pc:docMkLst>
      <pc:sldChg chg="addSp delSp modSp modNotesTx">
        <pc:chgData name="Tine Scheijnen" userId="f19e8d4b-ea3f-4820-9408-a7385e112440" providerId="ADAL" clId="{A2D6DA78-BD8C-457D-8FE9-EDB7F1ADD3EF}" dt="2021-07-09T13:24:04.589" v="445" actId="20577"/>
        <pc:sldMkLst>
          <pc:docMk/>
          <pc:sldMk cId="2041411256" sldId="256"/>
        </pc:sldMkLst>
        <pc:spChg chg="del">
          <ac:chgData name="Tine Scheijnen" userId="f19e8d4b-ea3f-4820-9408-a7385e112440" providerId="ADAL" clId="{A2D6DA78-BD8C-457D-8FE9-EDB7F1ADD3EF}" dt="2021-07-09T13:04:32.975" v="70" actId="478"/>
          <ac:spMkLst>
            <pc:docMk/>
            <pc:sldMk cId="2041411256" sldId="256"/>
            <ac:spMk id="22" creationId="{00000000-0000-0000-0000-000000000000}"/>
          </ac:spMkLst>
        </pc:spChg>
        <pc:spChg chg="del">
          <ac:chgData name="Tine Scheijnen" userId="f19e8d4b-ea3f-4820-9408-a7385e112440" providerId="ADAL" clId="{A2D6DA78-BD8C-457D-8FE9-EDB7F1ADD3EF}" dt="2021-07-09T13:04:45.324" v="73" actId="478"/>
          <ac:spMkLst>
            <pc:docMk/>
            <pc:sldMk cId="2041411256" sldId="256"/>
            <ac:spMk id="23" creationId="{00000000-0000-0000-0000-000000000000}"/>
          </ac:spMkLst>
        </pc:spChg>
        <pc:picChg chg="del">
          <ac:chgData name="Tine Scheijnen" userId="f19e8d4b-ea3f-4820-9408-a7385e112440" providerId="ADAL" clId="{A2D6DA78-BD8C-457D-8FE9-EDB7F1ADD3EF}" dt="2021-07-09T12:57:42.955" v="0" actId="478"/>
          <ac:picMkLst>
            <pc:docMk/>
            <pc:sldMk cId="2041411256" sldId="256"/>
            <ac:picMk id="12" creationId="{00000000-0000-0000-0000-000000000000}"/>
          </ac:picMkLst>
        </pc:picChg>
        <pc:picChg chg="del">
          <ac:chgData name="Tine Scheijnen" userId="f19e8d4b-ea3f-4820-9408-a7385e112440" providerId="ADAL" clId="{A2D6DA78-BD8C-457D-8FE9-EDB7F1ADD3EF}" dt="2021-07-09T13:04:15.155" v="67" actId="478"/>
          <ac:picMkLst>
            <pc:docMk/>
            <pc:sldMk cId="2041411256" sldId="256"/>
            <ac:picMk id="21" creationId="{00000000-0000-0000-0000-000000000000}"/>
          </ac:picMkLst>
        </pc:picChg>
        <pc:picChg chg="del">
          <ac:chgData name="Tine Scheijnen" userId="f19e8d4b-ea3f-4820-9408-a7385e112440" providerId="ADAL" clId="{A2D6DA78-BD8C-457D-8FE9-EDB7F1ADD3EF}" dt="2021-07-09T13:04:41.219" v="72" actId="478"/>
          <ac:picMkLst>
            <pc:docMk/>
            <pc:sldMk cId="2041411256" sldId="256"/>
            <ac:picMk id="24" creationId="{00000000-0000-0000-0000-000000000000}"/>
          </ac:picMkLst>
        </pc:picChg>
        <pc:picChg chg="add mod">
          <ac:chgData name="Tine Scheijnen" userId="f19e8d4b-ea3f-4820-9408-a7385e112440" providerId="ADAL" clId="{A2D6DA78-BD8C-457D-8FE9-EDB7F1ADD3EF}" dt="2021-07-09T13:05:32.581" v="83" actId="1366"/>
          <ac:picMkLst>
            <pc:docMk/>
            <pc:sldMk cId="2041411256" sldId="256"/>
            <ac:picMk id="27" creationId="{1991A1E8-943D-4DD0-8F7D-B7823923734F}"/>
          </ac:picMkLst>
        </pc:picChg>
        <pc:picChg chg="add mod">
          <ac:chgData name="Tine Scheijnen" userId="f19e8d4b-ea3f-4820-9408-a7385e112440" providerId="ADAL" clId="{A2D6DA78-BD8C-457D-8FE9-EDB7F1ADD3EF}" dt="2021-07-09T13:05:39.764" v="85" actId="1366"/>
          <ac:picMkLst>
            <pc:docMk/>
            <pc:sldMk cId="2041411256" sldId="256"/>
            <ac:picMk id="28" creationId="{8A63AE6E-7E61-41DA-B381-B98C3071E31A}"/>
          </ac:picMkLst>
        </pc:picChg>
        <pc:picChg chg="add mod">
          <ac:chgData name="Tine Scheijnen" userId="f19e8d4b-ea3f-4820-9408-a7385e112440" providerId="ADAL" clId="{A2D6DA78-BD8C-457D-8FE9-EDB7F1ADD3EF}" dt="2021-07-09T13:05:35.939" v="84" actId="1366"/>
          <ac:picMkLst>
            <pc:docMk/>
            <pc:sldMk cId="2041411256" sldId="256"/>
            <ac:picMk id="29" creationId="{15AEBCA3-B2BB-4C1E-A0FF-12F4A49E1B06}"/>
          </ac:picMkLst>
        </pc:picChg>
        <pc:picChg chg="add mod">
          <ac:chgData name="Tine Scheijnen" userId="f19e8d4b-ea3f-4820-9408-a7385e112440" providerId="ADAL" clId="{A2D6DA78-BD8C-457D-8FE9-EDB7F1ADD3EF}" dt="2021-07-09T13:05:25.858" v="82" actId="1366"/>
          <ac:picMkLst>
            <pc:docMk/>
            <pc:sldMk cId="2041411256" sldId="256"/>
            <ac:picMk id="30" creationId="{56CF8FA2-BB0B-4F33-B9A2-D5B485CE3CBE}"/>
          </ac:picMkLst>
        </pc:picChg>
        <pc:picChg chg="add mod">
          <ac:chgData name="Tine Scheijnen" userId="f19e8d4b-ea3f-4820-9408-a7385e112440" providerId="ADAL" clId="{A2D6DA78-BD8C-457D-8FE9-EDB7F1ADD3EF}" dt="2021-07-09T12:57:49.719" v="3" actId="1076"/>
          <ac:picMkLst>
            <pc:docMk/>
            <pc:sldMk cId="2041411256" sldId="256"/>
            <ac:picMk id="1026" creationId="{C8DE623C-665D-477A-99CA-FF3A5B4EFF88}"/>
          </ac:picMkLst>
        </pc:picChg>
      </pc:sldChg>
      <pc:sldChg chg="addSp delSp modSp modNotesTx">
        <pc:chgData name="Tine Scheijnen" userId="f19e8d4b-ea3f-4820-9408-a7385e112440" providerId="ADAL" clId="{A2D6DA78-BD8C-457D-8FE9-EDB7F1ADD3EF}" dt="2021-07-09T13:32:06.193" v="666" actId="20577"/>
        <pc:sldMkLst>
          <pc:docMk/>
          <pc:sldMk cId="2970915773" sldId="273"/>
        </pc:sldMkLst>
        <pc:spChg chg="del">
          <ac:chgData name="Tine Scheijnen" userId="f19e8d4b-ea3f-4820-9408-a7385e112440" providerId="ADAL" clId="{A2D6DA78-BD8C-457D-8FE9-EDB7F1ADD3EF}" dt="2021-07-09T13:13:15.711" v="248" actId="478"/>
          <ac:spMkLst>
            <pc:docMk/>
            <pc:sldMk cId="2970915773" sldId="273"/>
            <ac:spMk id="2" creationId="{00000000-0000-0000-0000-000000000000}"/>
          </ac:spMkLst>
        </pc:spChg>
        <pc:spChg chg="add del">
          <ac:chgData name="Tine Scheijnen" userId="f19e8d4b-ea3f-4820-9408-a7385e112440" providerId="ADAL" clId="{A2D6DA78-BD8C-457D-8FE9-EDB7F1ADD3EF}" dt="2021-07-09T13:23:45.225" v="405"/>
          <ac:spMkLst>
            <pc:docMk/>
            <pc:sldMk cId="2970915773" sldId="273"/>
            <ac:spMk id="12" creationId="{40693CB7-FA4D-461D-9184-E9285D900067}"/>
          </ac:spMkLst>
        </pc:spChg>
        <pc:spChg chg="del">
          <ac:chgData name="Tine Scheijnen" userId="f19e8d4b-ea3f-4820-9408-a7385e112440" providerId="ADAL" clId="{A2D6DA78-BD8C-457D-8FE9-EDB7F1ADD3EF}" dt="2021-07-09T12:59:33.236" v="4" actId="478"/>
          <ac:spMkLst>
            <pc:docMk/>
            <pc:sldMk cId="2970915773" sldId="273"/>
            <ac:spMk id="14" creationId="{00000000-0000-0000-0000-000000000000}"/>
          </ac:spMkLst>
        </pc:spChg>
        <pc:picChg chg="add del">
          <ac:chgData name="Tine Scheijnen" userId="f19e8d4b-ea3f-4820-9408-a7385e112440" providerId="ADAL" clId="{A2D6DA78-BD8C-457D-8FE9-EDB7F1ADD3EF}" dt="2021-07-09T12:59:35.036" v="6"/>
          <ac:picMkLst>
            <pc:docMk/>
            <pc:sldMk cId="2970915773" sldId="273"/>
            <ac:picMk id="6" creationId="{C26AC784-84C4-4DFB-81AD-80E865F783A8}"/>
          </ac:picMkLst>
        </pc:picChg>
        <pc:picChg chg="del">
          <ac:chgData name="Tine Scheijnen" userId="f19e8d4b-ea3f-4820-9408-a7385e112440" providerId="ADAL" clId="{A2D6DA78-BD8C-457D-8FE9-EDB7F1ADD3EF}" dt="2021-07-09T13:09:47.232" v="181" actId="478"/>
          <ac:picMkLst>
            <pc:docMk/>
            <pc:sldMk cId="2970915773" sldId="273"/>
            <ac:picMk id="13" creationId="{00000000-0000-0000-0000-000000000000}"/>
          </ac:picMkLst>
        </pc:picChg>
        <pc:picChg chg="add mod ord">
          <ac:chgData name="Tine Scheijnen" userId="f19e8d4b-ea3f-4820-9408-a7385e112440" providerId="ADAL" clId="{A2D6DA78-BD8C-457D-8FE9-EDB7F1ADD3EF}" dt="2021-07-09T13:25:50.487" v="470" actId="171"/>
          <ac:picMkLst>
            <pc:docMk/>
            <pc:sldMk cId="2970915773" sldId="273"/>
            <ac:picMk id="15" creationId="{6E880E23-0094-4B7D-8C1E-56C6562D7C7B}"/>
          </ac:picMkLst>
        </pc:picChg>
        <pc:picChg chg="del">
          <ac:chgData name="Tine Scheijnen" userId="f19e8d4b-ea3f-4820-9408-a7385e112440" providerId="ADAL" clId="{A2D6DA78-BD8C-457D-8FE9-EDB7F1ADD3EF}" dt="2021-07-09T13:09:52.862" v="184" actId="478"/>
          <ac:picMkLst>
            <pc:docMk/>
            <pc:sldMk cId="2970915773" sldId="273"/>
            <ac:picMk id="21" creationId="{00000000-0000-0000-0000-000000000000}"/>
          </ac:picMkLst>
        </pc:picChg>
        <pc:picChg chg="add del">
          <ac:chgData name="Tine Scheijnen" userId="f19e8d4b-ea3f-4820-9408-a7385e112440" providerId="ADAL" clId="{A2D6DA78-BD8C-457D-8FE9-EDB7F1ADD3EF}" dt="2021-07-09T13:00:55.056" v="23"/>
          <ac:picMkLst>
            <pc:docMk/>
            <pc:sldMk cId="2970915773" sldId="273"/>
            <ac:picMk id="23" creationId="{FC92A434-AD2F-40CE-B2D0-9D74C6018C03}"/>
          </ac:picMkLst>
        </pc:picChg>
        <pc:picChg chg="add mod">
          <ac:chgData name="Tine Scheijnen" userId="f19e8d4b-ea3f-4820-9408-a7385e112440" providerId="ADAL" clId="{A2D6DA78-BD8C-457D-8FE9-EDB7F1ADD3EF}" dt="2021-07-09T13:18:05.254" v="318"/>
          <ac:picMkLst>
            <pc:docMk/>
            <pc:sldMk cId="2970915773" sldId="273"/>
            <ac:picMk id="24" creationId="{C97480D3-84EB-4BB1-B084-9CE5AFBA1695}"/>
          </ac:picMkLst>
        </pc:picChg>
        <pc:picChg chg="add mod">
          <ac:chgData name="Tine Scheijnen" userId="f19e8d4b-ea3f-4820-9408-a7385e112440" providerId="ADAL" clId="{A2D6DA78-BD8C-457D-8FE9-EDB7F1ADD3EF}" dt="2021-07-09T13:18:05.254" v="318"/>
          <ac:picMkLst>
            <pc:docMk/>
            <pc:sldMk cId="2970915773" sldId="273"/>
            <ac:picMk id="25" creationId="{1A3E8D35-6E0F-47CD-AD49-3F98687C4211}"/>
          </ac:picMkLst>
        </pc:picChg>
        <pc:picChg chg="add mod">
          <ac:chgData name="Tine Scheijnen" userId="f19e8d4b-ea3f-4820-9408-a7385e112440" providerId="ADAL" clId="{A2D6DA78-BD8C-457D-8FE9-EDB7F1ADD3EF}" dt="2021-07-09T13:18:05.254" v="318"/>
          <ac:picMkLst>
            <pc:docMk/>
            <pc:sldMk cId="2970915773" sldId="273"/>
            <ac:picMk id="26" creationId="{F204E0C5-EA17-4032-B0E7-3570D163A318}"/>
          </ac:picMkLst>
        </pc:picChg>
        <pc:picChg chg="add mod">
          <ac:chgData name="Tine Scheijnen" userId="f19e8d4b-ea3f-4820-9408-a7385e112440" providerId="ADAL" clId="{A2D6DA78-BD8C-457D-8FE9-EDB7F1ADD3EF}" dt="2021-07-09T13:18:05.254" v="318"/>
          <ac:picMkLst>
            <pc:docMk/>
            <pc:sldMk cId="2970915773" sldId="273"/>
            <ac:picMk id="27" creationId="{4CE408D3-D882-47E3-9AB3-0BD1F52C0AFC}"/>
          </ac:picMkLst>
        </pc:picChg>
        <pc:picChg chg="del">
          <ac:chgData name="Tine Scheijnen" userId="f19e8d4b-ea3f-4820-9408-a7385e112440" providerId="ADAL" clId="{A2D6DA78-BD8C-457D-8FE9-EDB7F1ADD3EF}" dt="2021-07-09T13:24:22.749" v="447" actId="478"/>
          <ac:picMkLst>
            <pc:docMk/>
            <pc:sldMk cId="2970915773" sldId="273"/>
            <ac:picMk id="4098" creationId="{00000000-0000-0000-0000-000000000000}"/>
          </ac:picMkLst>
        </pc:picChg>
        <pc:picChg chg="add del mod">
          <ac:chgData name="Tine Scheijnen" userId="f19e8d4b-ea3f-4820-9408-a7385e112440" providerId="ADAL" clId="{A2D6DA78-BD8C-457D-8FE9-EDB7F1ADD3EF}" dt="2021-07-09T13:24:27.530" v="450" actId="478"/>
          <ac:picMkLst>
            <pc:docMk/>
            <pc:sldMk cId="2970915773" sldId="273"/>
            <ac:picMk id="19458" creationId="{3C6599F8-7180-4C1C-9D8B-4B7050EF80BE}"/>
          </ac:picMkLst>
        </pc:picChg>
        <pc:picChg chg="add del mod">
          <ac:chgData name="Tine Scheijnen" userId="f19e8d4b-ea3f-4820-9408-a7385e112440" providerId="ADAL" clId="{A2D6DA78-BD8C-457D-8FE9-EDB7F1ADD3EF}" dt="2021-07-09T13:24:55.805" v="454" actId="478"/>
          <ac:picMkLst>
            <pc:docMk/>
            <pc:sldMk cId="2970915773" sldId="273"/>
            <ac:picMk id="19460" creationId="{E917CB74-67C2-4736-B5A7-0C4F3DE3CB2B}"/>
          </ac:picMkLst>
        </pc:picChg>
        <pc:picChg chg="add del">
          <ac:chgData name="Tine Scheijnen" userId="f19e8d4b-ea3f-4820-9408-a7385e112440" providerId="ADAL" clId="{A2D6DA78-BD8C-457D-8FE9-EDB7F1ADD3EF}" dt="2021-07-09T13:25:23.224" v="456"/>
          <ac:picMkLst>
            <pc:docMk/>
            <pc:sldMk cId="2970915773" sldId="273"/>
            <ac:picMk id="19462" creationId="{720BF100-79F1-47D0-BC04-A684C12FC4EF}"/>
          </ac:picMkLst>
        </pc:picChg>
      </pc:sldChg>
      <pc:sldChg chg="addSp delSp modSp modNotesTx">
        <pc:chgData name="Tine Scheijnen" userId="f19e8d4b-ea3f-4820-9408-a7385e112440" providerId="ADAL" clId="{A2D6DA78-BD8C-457D-8FE9-EDB7F1ADD3EF}" dt="2021-07-09T13:32:02.692" v="664" actId="20577"/>
        <pc:sldMkLst>
          <pc:docMk/>
          <pc:sldMk cId="3243361054" sldId="274"/>
        </pc:sldMkLst>
        <pc:spChg chg="del">
          <ac:chgData name="Tine Scheijnen" userId="f19e8d4b-ea3f-4820-9408-a7385e112440" providerId="ADAL" clId="{A2D6DA78-BD8C-457D-8FE9-EDB7F1ADD3EF}" dt="2021-07-09T13:13:24.061" v="251" actId="478"/>
          <ac:spMkLst>
            <pc:docMk/>
            <pc:sldMk cId="3243361054" sldId="274"/>
            <ac:spMk id="2" creationId="{00000000-0000-0000-0000-000000000000}"/>
          </ac:spMkLst>
        </pc:spChg>
        <pc:spChg chg="del">
          <ac:chgData name="Tine Scheijnen" userId="f19e8d4b-ea3f-4820-9408-a7385e112440" providerId="ADAL" clId="{A2D6DA78-BD8C-457D-8FE9-EDB7F1ADD3EF}" dt="2021-07-09T13:05:51.524" v="88" actId="478"/>
          <ac:spMkLst>
            <pc:docMk/>
            <pc:sldMk cId="3243361054" sldId="274"/>
            <ac:spMk id="14" creationId="{00000000-0000-0000-0000-000000000000}"/>
          </ac:spMkLst>
        </pc:spChg>
        <pc:picChg chg="add mod">
          <ac:chgData name="Tine Scheijnen" userId="f19e8d4b-ea3f-4820-9408-a7385e112440" providerId="ADAL" clId="{A2D6DA78-BD8C-457D-8FE9-EDB7F1ADD3EF}" dt="2021-07-09T13:26:53.905" v="503"/>
          <ac:picMkLst>
            <pc:docMk/>
            <pc:sldMk cId="3243361054" sldId="274"/>
            <ac:picMk id="6" creationId="{6A3A079A-7D23-42E7-9F80-E5FD772FDFDE}"/>
          </ac:picMkLst>
        </pc:picChg>
        <pc:picChg chg="del">
          <ac:chgData name="Tine Scheijnen" userId="f19e8d4b-ea3f-4820-9408-a7385e112440" providerId="ADAL" clId="{A2D6DA78-BD8C-457D-8FE9-EDB7F1ADD3EF}" dt="2021-07-09T13:10:17.182" v="191" actId="478"/>
          <ac:picMkLst>
            <pc:docMk/>
            <pc:sldMk cId="3243361054" sldId="274"/>
            <ac:picMk id="13" creationId="{00000000-0000-0000-0000-000000000000}"/>
          </ac:picMkLst>
        </pc:picChg>
        <pc:picChg chg="del">
          <ac:chgData name="Tine Scheijnen" userId="f19e8d4b-ea3f-4820-9408-a7385e112440" providerId="ADAL" clId="{A2D6DA78-BD8C-457D-8FE9-EDB7F1ADD3EF}" dt="2021-07-09T13:08:24.783" v="128" actId="478"/>
          <ac:picMkLst>
            <pc:docMk/>
            <pc:sldMk cId="3243361054" sldId="274"/>
            <ac:picMk id="22" creationId="{00000000-0000-0000-0000-000000000000}"/>
          </ac:picMkLst>
        </pc:picChg>
        <pc:picChg chg="add mod">
          <ac:chgData name="Tine Scheijnen" userId="f19e8d4b-ea3f-4820-9408-a7385e112440" providerId="ADAL" clId="{A2D6DA78-BD8C-457D-8FE9-EDB7F1ADD3EF}" dt="2021-07-09T13:17:54.614" v="317"/>
          <ac:picMkLst>
            <pc:docMk/>
            <pc:sldMk cId="3243361054" sldId="274"/>
            <ac:picMk id="23" creationId="{F3ABBEF9-627F-459B-AC86-BAC84E66A574}"/>
          </ac:picMkLst>
        </pc:picChg>
        <pc:picChg chg="add mod">
          <ac:chgData name="Tine Scheijnen" userId="f19e8d4b-ea3f-4820-9408-a7385e112440" providerId="ADAL" clId="{A2D6DA78-BD8C-457D-8FE9-EDB7F1ADD3EF}" dt="2021-07-09T13:17:54.614" v="317"/>
          <ac:picMkLst>
            <pc:docMk/>
            <pc:sldMk cId="3243361054" sldId="274"/>
            <ac:picMk id="24" creationId="{FBE27146-9934-4A25-B42F-5C0EDA3602D3}"/>
          </ac:picMkLst>
        </pc:picChg>
        <pc:picChg chg="add mod">
          <ac:chgData name="Tine Scheijnen" userId="f19e8d4b-ea3f-4820-9408-a7385e112440" providerId="ADAL" clId="{A2D6DA78-BD8C-457D-8FE9-EDB7F1ADD3EF}" dt="2021-07-09T13:17:54.614" v="317"/>
          <ac:picMkLst>
            <pc:docMk/>
            <pc:sldMk cId="3243361054" sldId="274"/>
            <ac:picMk id="25" creationId="{6AEAE07F-1AC3-400E-AFDE-B6DE1BBCFB62}"/>
          </ac:picMkLst>
        </pc:picChg>
        <pc:picChg chg="add mod">
          <ac:chgData name="Tine Scheijnen" userId="f19e8d4b-ea3f-4820-9408-a7385e112440" providerId="ADAL" clId="{A2D6DA78-BD8C-457D-8FE9-EDB7F1ADD3EF}" dt="2021-07-09T13:17:54.614" v="317"/>
          <ac:picMkLst>
            <pc:docMk/>
            <pc:sldMk cId="3243361054" sldId="274"/>
            <ac:picMk id="26" creationId="{0A8F6B25-E6C3-4424-A5DC-6588112FF532}"/>
          </ac:picMkLst>
        </pc:picChg>
        <pc:picChg chg="del">
          <ac:chgData name="Tine Scheijnen" userId="f19e8d4b-ea3f-4820-9408-a7385e112440" providerId="ADAL" clId="{A2D6DA78-BD8C-457D-8FE9-EDB7F1ADD3EF}" dt="2021-07-09T13:26:45.640" v="499" actId="478"/>
          <ac:picMkLst>
            <pc:docMk/>
            <pc:sldMk cId="3243361054" sldId="274"/>
            <ac:picMk id="1028" creationId="{00000000-0000-0000-0000-000000000000}"/>
          </ac:picMkLst>
        </pc:picChg>
      </pc:sldChg>
      <pc:sldChg chg="addSp delSp modSp">
        <pc:chgData name="Tine Scheijnen" userId="f19e8d4b-ea3f-4820-9408-a7385e112440" providerId="ADAL" clId="{A2D6DA78-BD8C-457D-8FE9-EDB7F1ADD3EF}" dt="2021-07-09T13:14:39.770" v="285" actId="1076"/>
        <pc:sldMkLst>
          <pc:docMk/>
          <pc:sldMk cId="1932985607" sldId="275"/>
        </pc:sldMkLst>
        <pc:spChg chg="del">
          <ac:chgData name="Tine Scheijnen" userId="f19e8d4b-ea3f-4820-9408-a7385e112440" providerId="ADAL" clId="{A2D6DA78-BD8C-457D-8FE9-EDB7F1ADD3EF}" dt="2021-07-09T13:14:36.270" v="283" actId="478"/>
          <ac:spMkLst>
            <pc:docMk/>
            <pc:sldMk cId="1932985607" sldId="275"/>
            <ac:spMk id="23" creationId="{00000000-0000-0000-0000-000000000000}"/>
          </ac:spMkLst>
        </pc:spChg>
        <pc:picChg chg="del">
          <ac:chgData name="Tine Scheijnen" userId="f19e8d4b-ea3f-4820-9408-a7385e112440" providerId="ADAL" clId="{A2D6DA78-BD8C-457D-8FE9-EDB7F1ADD3EF}" dt="2021-07-09T13:11:54.831" v="226" actId="478"/>
          <ac:picMkLst>
            <pc:docMk/>
            <pc:sldMk cId="1932985607" sldId="275"/>
            <ac:picMk id="21" creationId="{00000000-0000-0000-0000-000000000000}"/>
          </ac:picMkLst>
        </pc:picChg>
        <pc:picChg chg="add mod">
          <ac:chgData name="Tine Scheijnen" userId="f19e8d4b-ea3f-4820-9408-a7385e112440" providerId="ADAL" clId="{A2D6DA78-BD8C-457D-8FE9-EDB7F1ADD3EF}" dt="2021-07-09T13:11:59.302" v="228" actId="1076"/>
          <ac:picMkLst>
            <pc:docMk/>
            <pc:sldMk cId="1932985607" sldId="275"/>
            <ac:picMk id="24" creationId="{43E91C1E-09AF-4547-8391-A85E7749900D}"/>
          </ac:picMkLst>
        </pc:picChg>
        <pc:picChg chg="add mod">
          <ac:chgData name="Tine Scheijnen" userId="f19e8d4b-ea3f-4820-9408-a7385e112440" providerId="ADAL" clId="{A2D6DA78-BD8C-457D-8FE9-EDB7F1ADD3EF}" dt="2021-07-09T13:14:39.770" v="285" actId="1076"/>
          <ac:picMkLst>
            <pc:docMk/>
            <pc:sldMk cId="1932985607" sldId="275"/>
            <ac:picMk id="26" creationId="{8A06BF85-B2CA-49B9-82E4-36A1DD1B56DA}"/>
          </ac:picMkLst>
        </pc:picChg>
      </pc:sldChg>
      <pc:sldChg chg="addSp delSp modSp modNotesTx">
        <pc:chgData name="Tine Scheijnen" userId="f19e8d4b-ea3f-4820-9408-a7385e112440" providerId="ADAL" clId="{A2D6DA78-BD8C-457D-8FE9-EDB7F1ADD3EF}" dt="2021-07-09T13:32:37.533" v="679" actId="1076"/>
        <pc:sldMkLst>
          <pc:docMk/>
          <pc:sldMk cId="2694730410" sldId="276"/>
        </pc:sldMkLst>
        <pc:spChg chg="del">
          <ac:chgData name="Tine Scheijnen" userId="f19e8d4b-ea3f-4820-9408-a7385e112440" providerId="ADAL" clId="{A2D6DA78-BD8C-457D-8FE9-EDB7F1ADD3EF}" dt="2021-07-09T13:13:36.991" v="260" actId="478"/>
          <ac:spMkLst>
            <pc:docMk/>
            <pc:sldMk cId="2694730410" sldId="276"/>
            <ac:spMk id="2" creationId="{00000000-0000-0000-0000-000000000000}"/>
          </ac:spMkLst>
        </pc:spChg>
        <pc:spChg chg="mod">
          <ac:chgData name="Tine Scheijnen" userId="f19e8d4b-ea3f-4820-9408-a7385e112440" providerId="ADAL" clId="{A2D6DA78-BD8C-457D-8FE9-EDB7F1ADD3EF}" dt="2021-07-09T13:13:01.421" v="246" actId="6549"/>
          <ac:spMkLst>
            <pc:docMk/>
            <pc:sldMk cId="2694730410" sldId="276"/>
            <ac:spMk id="5" creationId="{00000000-0000-0000-0000-000000000000}"/>
          </ac:spMkLst>
        </pc:spChg>
        <pc:spChg chg="del">
          <ac:chgData name="Tine Scheijnen" userId="f19e8d4b-ea3f-4820-9408-a7385e112440" providerId="ADAL" clId="{A2D6DA78-BD8C-457D-8FE9-EDB7F1ADD3EF}" dt="2021-07-09T13:06:04.388" v="91" actId="478"/>
          <ac:spMkLst>
            <pc:docMk/>
            <pc:sldMk cId="2694730410" sldId="276"/>
            <ac:spMk id="14" creationId="{00000000-0000-0000-0000-000000000000}"/>
          </ac:spMkLst>
        </pc:spChg>
        <pc:spChg chg="add mod">
          <ac:chgData name="Tine Scheijnen" userId="f19e8d4b-ea3f-4820-9408-a7385e112440" providerId="ADAL" clId="{A2D6DA78-BD8C-457D-8FE9-EDB7F1ADD3EF}" dt="2021-07-09T13:32:37.533" v="679" actId="1076"/>
          <ac:spMkLst>
            <pc:docMk/>
            <pc:sldMk cId="2694730410" sldId="276"/>
            <ac:spMk id="21" creationId="{BE5F8ACF-6C6D-4AA2-9849-12934F216620}"/>
          </ac:spMkLst>
        </pc:spChg>
        <pc:picChg chg="add mod modCrop">
          <ac:chgData name="Tine Scheijnen" userId="f19e8d4b-ea3f-4820-9408-a7385e112440" providerId="ADAL" clId="{A2D6DA78-BD8C-457D-8FE9-EDB7F1ADD3EF}" dt="2021-07-09T13:30:13.692" v="613" actId="1076"/>
          <ac:picMkLst>
            <pc:docMk/>
            <pc:sldMk cId="2694730410" sldId="276"/>
            <ac:picMk id="6" creationId="{AAAB639F-47BC-4C6E-8D65-F9E538DBDFBD}"/>
          </ac:picMkLst>
        </pc:picChg>
        <pc:picChg chg="del">
          <ac:chgData name="Tine Scheijnen" userId="f19e8d4b-ea3f-4820-9408-a7385e112440" providerId="ADAL" clId="{A2D6DA78-BD8C-457D-8FE9-EDB7F1ADD3EF}" dt="2021-07-09T13:10:24.242" v="194" actId="478"/>
          <ac:picMkLst>
            <pc:docMk/>
            <pc:sldMk cId="2694730410" sldId="276"/>
            <ac:picMk id="13" creationId="{00000000-0000-0000-0000-000000000000}"/>
          </ac:picMkLst>
        </pc:picChg>
        <pc:picChg chg="del">
          <ac:chgData name="Tine Scheijnen" userId="f19e8d4b-ea3f-4820-9408-a7385e112440" providerId="ADAL" clId="{A2D6DA78-BD8C-457D-8FE9-EDB7F1ADD3EF}" dt="2021-07-09T13:08:35.773" v="131" actId="478"/>
          <ac:picMkLst>
            <pc:docMk/>
            <pc:sldMk cId="2694730410" sldId="276"/>
            <ac:picMk id="22" creationId="{00000000-0000-0000-0000-000000000000}"/>
          </ac:picMkLst>
        </pc:picChg>
        <pc:picChg chg="add mod">
          <ac:chgData name="Tine Scheijnen" userId="f19e8d4b-ea3f-4820-9408-a7385e112440" providerId="ADAL" clId="{A2D6DA78-BD8C-457D-8FE9-EDB7F1ADD3EF}" dt="2021-07-09T13:17:40.895" v="316"/>
          <ac:picMkLst>
            <pc:docMk/>
            <pc:sldMk cId="2694730410" sldId="276"/>
            <ac:picMk id="25" creationId="{416405BD-616E-4F37-8695-EEB93BC8F187}"/>
          </ac:picMkLst>
        </pc:picChg>
        <pc:picChg chg="add mod">
          <ac:chgData name="Tine Scheijnen" userId="f19e8d4b-ea3f-4820-9408-a7385e112440" providerId="ADAL" clId="{A2D6DA78-BD8C-457D-8FE9-EDB7F1ADD3EF}" dt="2021-07-09T13:17:40.895" v="316"/>
          <ac:picMkLst>
            <pc:docMk/>
            <pc:sldMk cId="2694730410" sldId="276"/>
            <ac:picMk id="26" creationId="{0D278717-8271-4D62-89B2-F8B62E0B1599}"/>
          </ac:picMkLst>
        </pc:picChg>
        <pc:picChg chg="add mod">
          <ac:chgData name="Tine Scheijnen" userId="f19e8d4b-ea3f-4820-9408-a7385e112440" providerId="ADAL" clId="{A2D6DA78-BD8C-457D-8FE9-EDB7F1ADD3EF}" dt="2021-07-09T13:17:40.895" v="316"/>
          <ac:picMkLst>
            <pc:docMk/>
            <pc:sldMk cId="2694730410" sldId="276"/>
            <ac:picMk id="27" creationId="{850ACE38-2CA8-42A5-9F34-F32D15AC8AC1}"/>
          </ac:picMkLst>
        </pc:picChg>
        <pc:picChg chg="add mod">
          <ac:chgData name="Tine Scheijnen" userId="f19e8d4b-ea3f-4820-9408-a7385e112440" providerId="ADAL" clId="{A2D6DA78-BD8C-457D-8FE9-EDB7F1ADD3EF}" dt="2021-07-09T13:17:40.895" v="316"/>
          <ac:picMkLst>
            <pc:docMk/>
            <pc:sldMk cId="2694730410" sldId="276"/>
            <ac:picMk id="28" creationId="{D90EA793-0FCC-4AB5-9C85-C6E58E03F27F}"/>
          </ac:picMkLst>
        </pc:picChg>
        <pc:picChg chg="del">
          <ac:chgData name="Tine Scheijnen" userId="f19e8d4b-ea3f-4820-9408-a7385e112440" providerId="ADAL" clId="{A2D6DA78-BD8C-457D-8FE9-EDB7F1ADD3EF}" dt="2021-07-09T13:29:44.361" v="605" actId="478"/>
          <ac:picMkLst>
            <pc:docMk/>
            <pc:sldMk cId="2694730410" sldId="276"/>
            <ac:picMk id="2059" creationId="{00000000-0000-0000-0000-000000000000}"/>
          </ac:picMkLst>
        </pc:picChg>
      </pc:sldChg>
      <pc:sldChg chg="addSp delSp modSp modNotesTx">
        <pc:chgData name="Tine Scheijnen" userId="f19e8d4b-ea3f-4820-9408-a7385e112440" providerId="ADAL" clId="{A2D6DA78-BD8C-457D-8FE9-EDB7F1ADD3EF}" dt="2021-07-09T13:35:34.617" v="765"/>
        <pc:sldMkLst>
          <pc:docMk/>
          <pc:sldMk cId="3169710038" sldId="277"/>
        </pc:sldMkLst>
        <pc:picChg chg="add mod ord modCrop">
          <ac:chgData name="Tine Scheijnen" userId="f19e8d4b-ea3f-4820-9408-a7385e112440" providerId="ADAL" clId="{A2D6DA78-BD8C-457D-8FE9-EDB7F1ADD3EF}" dt="2021-07-09T13:35:34.617" v="765"/>
          <ac:picMkLst>
            <pc:docMk/>
            <pc:sldMk cId="3169710038" sldId="277"/>
            <ac:picMk id="2" creationId="{9AECF05F-3A03-4164-8F7F-F9041BEBE668}"/>
          </ac:picMkLst>
        </pc:picChg>
        <pc:picChg chg="del">
          <ac:chgData name="Tine Scheijnen" userId="f19e8d4b-ea3f-4820-9408-a7385e112440" providerId="ADAL" clId="{A2D6DA78-BD8C-457D-8FE9-EDB7F1ADD3EF}" dt="2021-07-09T13:10:34.042" v="198" actId="478"/>
          <ac:picMkLst>
            <pc:docMk/>
            <pc:sldMk cId="3169710038" sldId="277"/>
            <ac:picMk id="13" creationId="{00000000-0000-0000-0000-000000000000}"/>
          </ac:picMkLst>
        </pc:picChg>
        <pc:picChg chg="add mod">
          <ac:chgData name="Tine Scheijnen" userId="f19e8d4b-ea3f-4820-9408-a7385e112440" providerId="ADAL" clId="{A2D6DA78-BD8C-457D-8FE9-EDB7F1ADD3EF}" dt="2021-07-09T13:17:27.751" v="315"/>
          <ac:picMkLst>
            <pc:docMk/>
            <pc:sldMk cId="3169710038" sldId="277"/>
            <ac:picMk id="22" creationId="{5B971473-1972-4C1A-8466-F9DE2B1232C6}"/>
          </ac:picMkLst>
        </pc:picChg>
        <pc:picChg chg="del">
          <ac:chgData name="Tine Scheijnen" userId="f19e8d4b-ea3f-4820-9408-a7385e112440" providerId="ADAL" clId="{A2D6DA78-BD8C-457D-8FE9-EDB7F1ADD3EF}" dt="2021-07-09T13:35:00.932" v="746" actId="478"/>
          <ac:picMkLst>
            <pc:docMk/>
            <pc:sldMk cId="3169710038" sldId="277"/>
            <ac:picMk id="3074" creationId="{00000000-0000-0000-0000-000000000000}"/>
          </ac:picMkLst>
        </pc:picChg>
      </pc:sldChg>
      <pc:sldChg chg="addSp delSp modSp modNotesTx">
        <pc:chgData name="Tine Scheijnen" userId="f19e8d4b-ea3f-4820-9408-a7385e112440" providerId="ADAL" clId="{A2D6DA78-BD8C-457D-8FE9-EDB7F1ADD3EF}" dt="2021-07-09T13:37:14.015" v="825"/>
        <pc:sldMkLst>
          <pc:docMk/>
          <pc:sldMk cId="3206918029" sldId="278"/>
        </pc:sldMkLst>
        <pc:spChg chg="mod">
          <ac:chgData name="Tine Scheijnen" userId="f19e8d4b-ea3f-4820-9408-a7385e112440" providerId="ADAL" clId="{A2D6DA78-BD8C-457D-8FE9-EDB7F1ADD3EF}" dt="2021-07-09T13:09:35.474" v="180" actId="20577"/>
          <ac:spMkLst>
            <pc:docMk/>
            <pc:sldMk cId="3206918029" sldId="278"/>
            <ac:spMk id="5" creationId="{00000000-0000-0000-0000-000000000000}"/>
          </ac:spMkLst>
        </pc:spChg>
        <pc:spChg chg="del">
          <ac:chgData name="Tine Scheijnen" userId="f19e8d4b-ea3f-4820-9408-a7385e112440" providerId="ADAL" clId="{A2D6DA78-BD8C-457D-8FE9-EDB7F1ADD3EF}" dt="2021-07-09T13:06:16.674" v="94" actId="478"/>
          <ac:spMkLst>
            <pc:docMk/>
            <pc:sldMk cId="3206918029" sldId="278"/>
            <ac:spMk id="22" creationId="{00000000-0000-0000-0000-000000000000}"/>
          </ac:spMkLst>
        </pc:spChg>
        <pc:spChg chg="del">
          <ac:chgData name="Tine Scheijnen" userId="f19e8d4b-ea3f-4820-9408-a7385e112440" providerId="ADAL" clId="{A2D6DA78-BD8C-457D-8FE9-EDB7F1ADD3EF}" dt="2021-07-09T13:06:17.374" v="95" actId="478"/>
          <ac:spMkLst>
            <pc:docMk/>
            <pc:sldMk cId="3206918029" sldId="278"/>
            <ac:spMk id="25" creationId="{00000000-0000-0000-0000-000000000000}"/>
          </ac:spMkLst>
        </pc:spChg>
        <pc:picChg chg="add mod ord">
          <ac:chgData name="Tine Scheijnen" userId="f19e8d4b-ea3f-4820-9408-a7385e112440" providerId="ADAL" clId="{A2D6DA78-BD8C-457D-8FE9-EDB7F1ADD3EF}" dt="2021-07-09T13:37:14.015" v="825"/>
          <ac:picMkLst>
            <pc:docMk/>
            <pc:sldMk cId="3206918029" sldId="278"/>
            <ac:picMk id="2" creationId="{1A466831-EBF9-4253-843E-05C5738E3824}"/>
          </ac:picMkLst>
        </pc:picChg>
        <pc:picChg chg="add mod">
          <ac:chgData name="Tine Scheijnen" userId="f19e8d4b-ea3f-4820-9408-a7385e112440" providerId="ADAL" clId="{A2D6DA78-BD8C-457D-8FE9-EDB7F1ADD3EF}" dt="2021-07-09T13:17:19.246" v="314"/>
          <ac:picMkLst>
            <pc:docMk/>
            <pc:sldMk cId="3206918029" sldId="278"/>
            <ac:picMk id="23" creationId="{C865FA63-C690-48B8-9C0C-9CBFECCFE27E}"/>
          </ac:picMkLst>
        </pc:picChg>
        <pc:picChg chg="add mod">
          <ac:chgData name="Tine Scheijnen" userId="f19e8d4b-ea3f-4820-9408-a7385e112440" providerId="ADAL" clId="{A2D6DA78-BD8C-457D-8FE9-EDB7F1ADD3EF}" dt="2021-07-09T13:17:19.246" v="314"/>
          <ac:picMkLst>
            <pc:docMk/>
            <pc:sldMk cId="3206918029" sldId="278"/>
            <ac:picMk id="24" creationId="{54C031BE-3ED0-4D50-A2DC-E45DE1CE94FE}"/>
          </ac:picMkLst>
        </pc:picChg>
        <pc:picChg chg="add mod">
          <ac:chgData name="Tine Scheijnen" userId="f19e8d4b-ea3f-4820-9408-a7385e112440" providerId="ADAL" clId="{A2D6DA78-BD8C-457D-8FE9-EDB7F1ADD3EF}" dt="2021-07-09T13:17:19.246" v="314"/>
          <ac:picMkLst>
            <pc:docMk/>
            <pc:sldMk cId="3206918029" sldId="278"/>
            <ac:picMk id="27" creationId="{1155004C-D2B6-4D72-8A34-A79C67435764}"/>
          </ac:picMkLst>
        </pc:picChg>
        <pc:picChg chg="del">
          <ac:chgData name="Tine Scheijnen" userId="f19e8d4b-ea3f-4820-9408-a7385e112440" providerId="ADAL" clId="{A2D6DA78-BD8C-457D-8FE9-EDB7F1ADD3EF}" dt="2021-07-09T13:36:44.186" v="808" actId="478"/>
          <ac:picMkLst>
            <pc:docMk/>
            <pc:sldMk cId="3206918029" sldId="278"/>
            <ac:picMk id="4098" creationId="{00000000-0000-0000-0000-000000000000}"/>
          </ac:picMkLst>
        </pc:picChg>
        <pc:cxnChg chg="mod">
          <ac:chgData name="Tine Scheijnen" userId="f19e8d4b-ea3f-4820-9408-a7385e112440" providerId="ADAL" clId="{A2D6DA78-BD8C-457D-8FE9-EDB7F1ADD3EF}" dt="2021-07-09T13:37:02.515" v="823" actId="1076"/>
          <ac:cxnSpMkLst>
            <pc:docMk/>
            <pc:sldMk cId="3206918029" sldId="278"/>
            <ac:cxnSpMk id="26" creationId="{00000000-0000-0000-0000-000000000000}"/>
          </ac:cxnSpMkLst>
        </pc:cxnChg>
      </pc:sldChg>
      <pc:sldChg chg="addSp delSp modSp modNotesTx">
        <pc:chgData name="Tine Scheijnen" userId="f19e8d4b-ea3f-4820-9408-a7385e112440" providerId="ADAL" clId="{A2D6DA78-BD8C-457D-8FE9-EDB7F1ADD3EF}" dt="2021-07-09T13:40:55.368" v="906"/>
        <pc:sldMkLst>
          <pc:docMk/>
          <pc:sldMk cId="329678807" sldId="279"/>
        </pc:sldMkLst>
        <pc:spChg chg="del">
          <ac:chgData name="Tine Scheijnen" userId="f19e8d4b-ea3f-4820-9408-a7385e112440" providerId="ADAL" clId="{A2D6DA78-BD8C-457D-8FE9-EDB7F1ADD3EF}" dt="2021-07-09T13:06:41.154" v="100" actId="478"/>
          <ac:spMkLst>
            <pc:docMk/>
            <pc:sldMk cId="329678807" sldId="279"/>
            <ac:spMk id="25" creationId="{00000000-0000-0000-0000-000000000000}"/>
          </ac:spMkLst>
        </pc:spChg>
        <pc:picChg chg="add mod">
          <ac:chgData name="Tine Scheijnen" userId="f19e8d4b-ea3f-4820-9408-a7385e112440" providerId="ADAL" clId="{A2D6DA78-BD8C-457D-8FE9-EDB7F1ADD3EF}" dt="2021-07-09T13:40:55.368" v="906"/>
          <ac:picMkLst>
            <pc:docMk/>
            <pc:sldMk cId="329678807" sldId="279"/>
            <ac:picMk id="2" creationId="{E8AC18BE-37C0-4AE5-8D59-D149F4C20892}"/>
          </ac:picMkLst>
        </pc:picChg>
        <pc:picChg chg="add mod">
          <ac:chgData name="Tine Scheijnen" userId="f19e8d4b-ea3f-4820-9408-a7385e112440" providerId="ADAL" clId="{A2D6DA78-BD8C-457D-8FE9-EDB7F1ADD3EF}" dt="2021-07-09T13:17:12.262" v="313"/>
          <ac:picMkLst>
            <pc:docMk/>
            <pc:sldMk cId="329678807" sldId="279"/>
            <ac:picMk id="21" creationId="{ACA221A9-FCD7-4F45-A00A-78645806B7EF}"/>
          </ac:picMkLst>
        </pc:picChg>
        <pc:picChg chg="del">
          <ac:chgData name="Tine Scheijnen" userId="f19e8d4b-ea3f-4820-9408-a7385e112440" providerId="ADAL" clId="{A2D6DA78-BD8C-457D-8FE9-EDB7F1ADD3EF}" dt="2021-07-09T13:38:43.465" v="883" actId="478"/>
          <ac:picMkLst>
            <pc:docMk/>
            <pc:sldMk cId="329678807" sldId="279"/>
            <ac:picMk id="5124" creationId="{00000000-0000-0000-0000-000000000000}"/>
          </ac:picMkLst>
        </pc:picChg>
      </pc:sldChg>
      <pc:sldChg chg="addSp delSp modSp modNotesTx">
        <pc:chgData name="Tine Scheijnen" userId="f19e8d4b-ea3f-4820-9408-a7385e112440" providerId="ADAL" clId="{A2D6DA78-BD8C-457D-8FE9-EDB7F1ADD3EF}" dt="2021-07-09T13:41:00.495" v="907" actId="1076"/>
        <pc:sldMkLst>
          <pc:docMk/>
          <pc:sldMk cId="3028433125" sldId="280"/>
        </pc:sldMkLst>
        <pc:spChg chg="del">
          <ac:chgData name="Tine Scheijnen" userId="f19e8d4b-ea3f-4820-9408-a7385e112440" providerId="ADAL" clId="{A2D6DA78-BD8C-457D-8FE9-EDB7F1ADD3EF}" dt="2021-07-09T13:06:48.866" v="103" actId="478"/>
          <ac:spMkLst>
            <pc:docMk/>
            <pc:sldMk cId="3028433125" sldId="280"/>
            <ac:spMk id="25" creationId="{00000000-0000-0000-0000-000000000000}"/>
          </ac:spMkLst>
        </pc:spChg>
        <pc:picChg chg="del">
          <ac:chgData name="Tine Scheijnen" userId="f19e8d4b-ea3f-4820-9408-a7385e112440" providerId="ADAL" clId="{A2D6DA78-BD8C-457D-8FE9-EDB7F1ADD3EF}" dt="2021-07-09T13:10:50.062" v="202" actId="478"/>
          <ac:picMkLst>
            <pc:docMk/>
            <pc:sldMk cId="3028433125" sldId="280"/>
            <ac:picMk id="16" creationId="{00000000-0000-0000-0000-000000000000}"/>
          </ac:picMkLst>
        </pc:picChg>
        <pc:picChg chg="del">
          <ac:chgData name="Tine Scheijnen" userId="f19e8d4b-ea3f-4820-9408-a7385e112440" providerId="ADAL" clId="{A2D6DA78-BD8C-457D-8FE9-EDB7F1ADD3EF}" dt="2021-07-09T13:08:47.293" v="134" actId="478"/>
          <ac:picMkLst>
            <pc:docMk/>
            <pc:sldMk cId="3028433125" sldId="280"/>
            <ac:picMk id="21" creationId="{00000000-0000-0000-0000-000000000000}"/>
          </ac:picMkLst>
        </pc:picChg>
        <pc:picChg chg="add mod">
          <ac:chgData name="Tine Scheijnen" userId="f19e8d4b-ea3f-4820-9408-a7385e112440" providerId="ADAL" clId="{A2D6DA78-BD8C-457D-8FE9-EDB7F1ADD3EF}" dt="2021-07-09T13:17:05.727" v="312"/>
          <ac:picMkLst>
            <pc:docMk/>
            <pc:sldMk cId="3028433125" sldId="280"/>
            <ac:picMk id="23" creationId="{83ACAF4B-FE60-41C1-AF3D-C2D19EE3D3A7}"/>
          </ac:picMkLst>
        </pc:picChg>
        <pc:picChg chg="add mod">
          <ac:chgData name="Tine Scheijnen" userId="f19e8d4b-ea3f-4820-9408-a7385e112440" providerId="ADAL" clId="{A2D6DA78-BD8C-457D-8FE9-EDB7F1ADD3EF}" dt="2021-07-09T13:17:05.727" v="312"/>
          <ac:picMkLst>
            <pc:docMk/>
            <pc:sldMk cId="3028433125" sldId="280"/>
            <ac:picMk id="24" creationId="{AC55DE32-323A-48B7-A923-4A56BE776C65}"/>
          </ac:picMkLst>
        </pc:picChg>
        <pc:picChg chg="add mod">
          <ac:chgData name="Tine Scheijnen" userId="f19e8d4b-ea3f-4820-9408-a7385e112440" providerId="ADAL" clId="{A2D6DA78-BD8C-457D-8FE9-EDB7F1ADD3EF}" dt="2021-07-09T13:17:05.727" v="312"/>
          <ac:picMkLst>
            <pc:docMk/>
            <pc:sldMk cId="3028433125" sldId="280"/>
            <ac:picMk id="26" creationId="{787C888A-4793-4E7E-B0F4-E5A5AD5CB589}"/>
          </ac:picMkLst>
        </pc:picChg>
        <pc:picChg chg="mod">
          <ac:chgData name="Tine Scheijnen" userId="f19e8d4b-ea3f-4820-9408-a7385e112440" providerId="ADAL" clId="{A2D6DA78-BD8C-457D-8FE9-EDB7F1ADD3EF}" dt="2021-07-09T13:41:00.495" v="907" actId="1076"/>
          <ac:picMkLst>
            <pc:docMk/>
            <pc:sldMk cId="3028433125" sldId="280"/>
            <ac:picMk id="6146" creationId="{00000000-0000-0000-0000-000000000000}"/>
          </ac:picMkLst>
        </pc:picChg>
      </pc:sldChg>
      <pc:sldChg chg="addSp delSp modSp modNotesTx">
        <pc:chgData name="Tine Scheijnen" userId="f19e8d4b-ea3f-4820-9408-a7385e112440" providerId="ADAL" clId="{A2D6DA78-BD8C-457D-8FE9-EDB7F1ADD3EF}" dt="2021-07-09T13:43:39.376" v="950"/>
        <pc:sldMkLst>
          <pc:docMk/>
          <pc:sldMk cId="1586524693" sldId="281"/>
        </pc:sldMkLst>
        <pc:spChg chg="del">
          <ac:chgData name="Tine Scheijnen" userId="f19e8d4b-ea3f-4820-9408-a7385e112440" providerId="ADAL" clId="{A2D6DA78-BD8C-457D-8FE9-EDB7F1ADD3EF}" dt="2021-07-09T13:06:57.809" v="106" actId="478"/>
          <ac:spMkLst>
            <pc:docMk/>
            <pc:sldMk cId="1586524693" sldId="281"/>
            <ac:spMk id="25" creationId="{00000000-0000-0000-0000-000000000000}"/>
          </ac:spMkLst>
        </pc:spChg>
        <pc:picChg chg="add mod modCrop">
          <ac:chgData name="Tine Scheijnen" userId="f19e8d4b-ea3f-4820-9408-a7385e112440" providerId="ADAL" clId="{A2D6DA78-BD8C-457D-8FE9-EDB7F1ADD3EF}" dt="2021-07-09T13:43:39.376" v="950"/>
          <ac:picMkLst>
            <pc:docMk/>
            <pc:sldMk cId="1586524693" sldId="281"/>
            <ac:picMk id="2" creationId="{5B61B60D-8ACC-438D-B644-185DAA387525}"/>
          </ac:picMkLst>
        </pc:picChg>
        <pc:picChg chg="del">
          <ac:chgData name="Tine Scheijnen" userId="f19e8d4b-ea3f-4820-9408-a7385e112440" providerId="ADAL" clId="{A2D6DA78-BD8C-457D-8FE9-EDB7F1ADD3EF}" dt="2021-07-09T13:08:53.858" v="137" actId="478"/>
          <ac:picMkLst>
            <pc:docMk/>
            <pc:sldMk cId="1586524693" sldId="281"/>
            <ac:picMk id="21" creationId="{00000000-0000-0000-0000-000000000000}"/>
          </ac:picMkLst>
        </pc:picChg>
        <pc:picChg chg="add mod">
          <ac:chgData name="Tine Scheijnen" userId="f19e8d4b-ea3f-4820-9408-a7385e112440" providerId="ADAL" clId="{A2D6DA78-BD8C-457D-8FE9-EDB7F1ADD3EF}" dt="2021-07-09T13:17:00.001" v="311"/>
          <ac:picMkLst>
            <pc:docMk/>
            <pc:sldMk cId="1586524693" sldId="281"/>
            <ac:picMk id="23" creationId="{03E5D4FF-ED44-4094-8FFF-9F647F8F2FCF}"/>
          </ac:picMkLst>
        </pc:picChg>
        <pc:picChg chg="add mod">
          <ac:chgData name="Tine Scheijnen" userId="f19e8d4b-ea3f-4820-9408-a7385e112440" providerId="ADAL" clId="{A2D6DA78-BD8C-457D-8FE9-EDB7F1ADD3EF}" dt="2021-07-09T13:17:00.001" v="311"/>
          <ac:picMkLst>
            <pc:docMk/>
            <pc:sldMk cId="1586524693" sldId="281"/>
            <ac:picMk id="24" creationId="{9AE85A22-45D2-42B2-B97E-C158E45673B0}"/>
          </ac:picMkLst>
        </pc:picChg>
        <pc:picChg chg="del">
          <ac:chgData name="Tine Scheijnen" userId="f19e8d4b-ea3f-4820-9408-a7385e112440" providerId="ADAL" clId="{A2D6DA78-BD8C-457D-8FE9-EDB7F1ADD3EF}" dt="2021-07-09T13:42:38.892" v="943" actId="478"/>
          <ac:picMkLst>
            <pc:docMk/>
            <pc:sldMk cId="1586524693" sldId="281"/>
            <ac:picMk id="7170" creationId="{00000000-0000-0000-0000-000000000000}"/>
          </ac:picMkLst>
        </pc:picChg>
      </pc:sldChg>
      <pc:sldChg chg="addSp delSp modSp">
        <pc:chgData name="Tine Scheijnen" userId="f19e8d4b-ea3f-4820-9408-a7385e112440" providerId="ADAL" clId="{A2D6DA78-BD8C-457D-8FE9-EDB7F1ADD3EF}" dt="2021-07-09T13:16:34.946" v="308"/>
        <pc:sldMkLst>
          <pc:docMk/>
          <pc:sldMk cId="2790303324" sldId="282"/>
        </pc:sldMkLst>
        <pc:spChg chg="mod">
          <ac:chgData name="Tine Scheijnen" userId="f19e8d4b-ea3f-4820-9408-a7385e112440" providerId="ADAL" clId="{A2D6DA78-BD8C-457D-8FE9-EDB7F1ADD3EF}" dt="2021-07-09T13:12:42.031" v="243" actId="6549"/>
          <ac:spMkLst>
            <pc:docMk/>
            <pc:sldMk cId="2790303324" sldId="282"/>
            <ac:spMk id="5" creationId="{00000000-0000-0000-0000-000000000000}"/>
          </ac:spMkLst>
        </pc:spChg>
        <pc:picChg chg="del">
          <ac:chgData name="Tine Scheijnen" userId="f19e8d4b-ea3f-4820-9408-a7385e112440" providerId="ADAL" clId="{A2D6DA78-BD8C-457D-8FE9-EDB7F1ADD3EF}" dt="2021-07-09T13:11:03.432" v="209" actId="478"/>
          <ac:picMkLst>
            <pc:docMk/>
            <pc:sldMk cId="2790303324" sldId="282"/>
            <ac:picMk id="21" creationId="{00000000-0000-0000-0000-000000000000}"/>
          </ac:picMkLst>
        </pc:picChg>
        <pc:picChg chg="del">
          <ac:chgData name="Tine Scheijnen" userId="f19e8d4b-ea3f-4820-9408-a7385e112440" providerId="ADAL" clId="{A2D6DA78-BD8C-457D-8FE9-EDB7F1ADD3EF}" dt="2021-07-09T13:11:04.172" v="210" actId="478"/>
          <ac:picMkLst>
            <pc:docMk/>
            <pc:sldMk cId="2790303324" sldId="282"/>
            <ac:picMk id="22" creationId="{00000000-0000-0000-0000-000000000000}"/>
          </ac:picMkLst>
        </pc:picChg>
        <pc:picChg chg="add mod">
          <ac:chgData name="Tine Scheijnen" userId="f19e8d4b-ea3f-4820-9408-a7385e112440" providerId="ADAL" clId="{A2D6DA78-BD8C-457D-8FE9-EDB7F1ADD3EF}" dt="2021-07-09T13:16:34.946" v="308"/>
          <ac:picMkLst>
            <pc:docMk/>
            <pc:sldMk cId="2790303324" sldId="282"/>
            <ac:picMk id="24" creationId="{B2D6C8F7-BD0A-4D1F-8F9E-40EC6AF19605}"/>
          </ac:picMkLst>
        </pc:picChg>
        <pc:picChg chg="del">
          <ac:chgData name="Tine Scheijnen" userId="f19e8d4b-ea3f-4820-9408-a7385e112440" providerId="ADAL" clId="{A2D6DA78-BD8C-457D-8FE9-EDB7F1ADD3EF}" dt="2021-07-09T13:11:00.735" v="205" actId="478"/>
          <ac:picMkLst>
            <pc:docMk/>
            <pc:sldMk cId="2790303324" sldId="282"/>
            <ac:picMk id="25" creationId="{00000000-0000-0000-0000-000000000000}"/>
          </ac:picMkLst>
        </pc:picChg>
        <pc:picChg chg="add mod">
          <ac:chgData name="Tine Scheijnen" userId="f19e8d4b-ea3f-4820-9408-a7385e112440" providerId="ADAL" clId="{A2D6DA78-BD8C-457D-8FE9-EDB7F1ADD3EF}" dt="2021-07-09T13:16:34.946" v="308"/>
          <ac:picMkLst>
            <pc:docMk/>
            <pc:sldMk cId="2790303324" sldId="282"/>
            <ac:picMk id="26" creationId="{2151D2F3-F3B3-46ED-98E3-6EB18FCA673F}"/>
          </ac:picMkLst>
        </pc:picChg>
        <pc:picChg chg="add mod">
          <ac:chgData name="Tine Scheijnen" userId="f19e8d4b-ea3f-4820-9408-a7385e112440" providerId="ADAL" clId="{A2D6DA78-BD8C-457D-8FE9-EDB7F1ADD3EF}" dt="2021-07-09T13:16:34.946" v="308"/>
          <ac:picMkLst>
            <pc:docMk/>
            <pc:sldMk cId="2790303324" sldId="282"/>
            <ac:picMk id="27" creationId="{DF7A5214-B00A-45C9-AC95-8B7625F4EBBB}"/>
          </ac:picMkLst>
        </pc:picChg>
      </pc:sldChg>
      <pc:sldChg chg="addSp delSp modSp">
        <pc:chgData name="Tine Scheijnen" userId="f19e8d4b-ea3f-4820-9408-a7385e112440" providerId="ADAL" clId="{A2D6DA78-BD8C-457D-8FE9-EDB7F1ADD3EF}" dt="2021-07-09T13:16:11.202" v="306"/>
        <pc:sldMkLst>
          <pc:docMk/>
          <pc:sldMk cId="2540805035" sldId="284"/>
        </pc:sldMkLst>
        <pc:spChg chg="del">
          <ac:chgData name="Tine Scheijnen" userId="f19e8d4b-ea3f-4820-9408-a7385e112440" providerId="ADAL" clId="{A2D6DA78-BD8C-457D-8FE9-EDB7F1ADD3EF}" dt="2021-07-09T13:07:23.008" v="112" actId="478"/>
          <ac:spMkLst>
            <pc:docMk/>
            <pc:sldMk cId="2540805035" sldId="284"/>
            <ac:spMk id="22" creationId="{00000000-0000-0000-0000-000000000000}"/>
          </ac:spMkLst>
        </pc:spChg>
        <pc:spChg chg="del">
          <ac:chgData name="Tine Scheijnen" userId="f19e8d4b-ea3f-4820-9408-a7385e112440" providerId="ADAL" clId="{A2D6DA78-BD8C-457D-8FE9-EDB7F1ADD3EF}" dt="2021-07-09T13:14:01.370" v="266" actId="478"/>
          <ac:spMkLst>
            <pc:docMk/>
            <pc:sldMk cId="2540805035" sldId="284"/>
            <ac:spMk id="23" creationId="{00000000-0000-0000-0000-000000000000}"/>
          </ac:spMkLst>
        </pc:spChg>
        <pc:spChg chg="del">
          <ac:chgData name="Tine Scheijnen" userId="f19e8d4b-ea3f-4820-9408-a7385e112440" providerId="ADAL" clId="{A2D6DA78-BD8C-457D-8FE9-EDB7F1ADD3EF}" dt="2021-07-09T13:14:05.900" v="269" actId="478"/>
          <ac:spMkLst>
            <pc:docMk/>
            <pc:sldMk cId="2540805035" sldId="284"/>
            <ac:spMk id="26" creationId="{00000000-0000-0000-0000-000000000000}"/>
          </ac:spMkLst>
        </pc:spChg>
        <pc:picChg chg="del">
          <ac:chgData name="Tine Scheijnen" userId="f19e8d4b-ea3f-4820-9408-a7385e112440" providerId="ADAL" clId="{A2D6DA78-BD8C-457D-8FE9-EDB7F1ADD3EF}" dt="2021-07-09T13:11:33.842" v="219" actId="478"/>
          <ac:picMkLst>
            <pc:docMk/>
            <pc:sldMk cId="2540805035" sldId="284"/>
            <ac:picMk id="21" creationId="{00000000-0000-0000-0000-000000000000}"/>
          </ac:picMkLst>
        </pc:picChg>
        <pc:picChg chg="add mod">
          <ac:chgData name="Tine Scheijnen" userId="f19e8d4b-ea3f-4820-9408-a7385e112440" providerId="ADAL" clId="{A2D6DA78-BD8C-457D-8FE9-EDB7F1ADD3EF}" dt="2021-07-09T13:16:11.202" v="306"/>
          <ac:picMkLst>
            <pc:docMk/>
            <pc:sldMk cId="2540805035" sldId="284"/>
            <ac:picMk id="25" creationId="{20743B1C-4B4C-4CF8-AEF1-D1A0C4F63A6F}"/>
          </ac:picMkLst>
        </pc:picChg>
        <pc:picChg chg="add mod">
          <ac:chgData name="Tine Scheijnen" userId="f19e8d4b-ea3f-4820-9408-a7385e112440" providerId="ADAL" clId="{A2D6DA78-BD8C-457D-8FE9-EDB7F1ADD3EF}" dt="2021-07-09T13:16:11.202" v="306"/>
          <ac:picMkLst>
            <pc:docMk/>
            <pc:sldMk cId="2540805035" sldId="284"/>
            <ac:picMk id="27" creationId="{A1AB7DFC-E551-432D-B03F-39C8B6115BDE}"/>
          </ac:picMkLst>
        </pc:picChg>
        <pc:picChg chg="add mod">
          <ac:chgData name="Tine Scheijnen" userId="f19e8d4b-ea3f-4820-9408-a7385e112440" providerId="ADAL" clId="{A2D6DA78-BD8C-457D-8FE9-EDB7F1ADD3EF}" dt="2021-07-09T13:16:11.202" v="306"/>
          <ac:picMkLst>
            <pc:docMk/>
            <pc:sldMk cId="2540805035" sldId="284"/>
            <ac:picMk id="28" creationId="{AE031CA5-4B67-4F42-B97A-512A6C8F9062}"/>
          </ac:picMkLst>
        </pc:picChg>
        <pc:picChg chg="add mod">
          <ac:chgData name="Tine Scheijnen" userId="f19e8d4b-ea3f-4820-9408-a7385e112440" providerId="ADAL" clId="{A2D6DA78-BD8C-457D-8FE9-EDB7F1ADD3EF}" dt="2021-07-09T13:16:11.202" v="306"/>
          <ac:picMkLst>
            <pc:docMk/>
            <pc:sldMk cId="2540805035" sldId="284"/>
            <ac:picMk id="29" creationId="{CDF08DC1-9ACE-42EF-A0D8-DD5868B9B64C}"/>
          </ac:picMkLst>
        </pc:picChg>
      </pc:sldChg>
      <pc:sldChg chg="addSp delSp modSp">
        <pc:chgData name="Tine Scheijnen" userId="f19e8d4b-ea3f-4820-9408-a7385e112440" providerId="ADAL" clId="{A2D6DA78-BD8C-457D-8FE9-EDB7F1ADD3EF}" dt="2021-07-09T13:16:24.479" v="307"/>
        <pc:sldMkLst>
          <pc:docMk/>
          <pc:sldMk cId="2540805035" sldId="285"/>
        </pc:sldMkLst>
        <pc:spChg chg="del">
          <ac:chgData name="Tine Scheijnen" userId="f19e8d4b-ea3f-4820-9408-a7385e112440" providerId="ADAL" clId="{A2D6DA78-BD8C-457D-8FE9-EDB7F1ADD3EF}" dt="2021-07-09T13:07:13.553" v="109" actId="478"/>
          <ac:spMkLst>
            <pc:docMk/>
            <pc:sldMk cId="2540805035" sldId="285"/>
            <ac:spMk id="22" creationId="{00000000-0000-0000-0000-000000000000}"/>
          </ac:spMkLst>
        </pc:spChg>
        <pc:spChg chg="del">
          <ac:chgData name="Tine Scheijnen" userId="f19e8d4b-ea3f-4820-9408-a7385e112440" providerId="ADAL" clId="{A2D6DA78-BD8C-457D-8FE9-EDB7F1ADD3EF}" dt="2021-07-09T13:13:54.670" v="263" actId="478"/>
          <ac:spMkLst>
            <pc:docMk/>
            <pc:sldMk cId="2540805035" sldId="285"/>
            <ac:spMk id="23" creationId="{00000000-0000-0000-0000-000000000000}"/>
          </ac:spMkLst>
        </pc:spChg>
        <pc:picChg chg="del">
          <ac:chgData name="Tine Scheijnen" userId="f19e8d4b-ea3f-4820-9408-a7385e112440" providerId="ADAL" clId="{A2D6DA78-BD8C-457D-8FE9-EDB7F1ADD3EF}" dt="2021-07-09T13:11:20.802" v="215" actId="478"/>
          <ac:picMkLst>
            <pc:docMk/>
            <pc:sldMk cId="2540805035" sldId="285"/>
            <ac:picMk id="21" creationId="{00000000-0000-0000-0000-000000000000}"/>
          </ac:picMkLst>
        </pc:picChg>
        <pc:picChg chg="add mod">
          <ac:chgData name="Tine Scheijnen" userId="f19e8d4b-ea3f-4820-9408-a7385e112440" providerId="ADAL" clId="{A2D6DA78-BD8C-457D-8FE9-EDB7F1ADD3EF}" dt="2021-07-09T13:16:24.479" v="307"/>
          <ac:picMkLst>
            <pc:docMk/>
            <pc:sldMk cId="2540805035" sldId="285"/>
            <ac:picMk id="26" creationId="{6A0512D0-5BFF-4B27-9D49-F04936A2ADCE}"/>
          </ac:picMkLst>
        </pc:picChg>
        <pc:picChg chg="add mod">
          <ac:chgData name="Tine Scheijnen" userId="f19e8d4b-ea3f-4820-9408-a7385e112440" providerId="ADAL" clId="{A2D6DA78-BD8C-457D-8FE9-EDB7F1ADD3EF}" dt="2021-07-09T13:16:24.479" v="307"/>
          <ac:picMkLst>
            <pc:docMk/>
            <pc:sldMk cId="2540805035" sldId="285"/>
            <ac:picMk id="27" creationId="{AE5197D2-83E4-4966-8F44-304299A49F1B}"/>
          </ac:picMkLst>
        </pc:picChg>
        <pc:picChg chg="add mod">
          <ac:chgData name="Tine Scheijnen" userId="f19e8d4b-ea3f-4820-9408-a7385e112440" providerId="ADAL" clId="{A2D6DA78-BD8C-457D-8FE9-EDB7F1ADD3EF}" dt="2021-07-09T13:16:24.479" v="307"/>
          <ac:picMkLst>
            <pc:docMk/>
            <pc:sldMk cId="2540805035" sldId="285"/>
            <ac:picMk id="28" creationId="{24099141-C770-4C10-A7AA-E2C39ECECACB}"/>
          </ac:picMkLst>
        </pc:picChg>
      </pc:sldChg>
      <pc:sldChg chg="addSp delSp modSp">
        <pc:chgData name="Tine Scheijnen" userId="f19e8d4b-ea3f-4820-9408-a7385e112440" providerId="ADAL" clId="{A2D6DA78-BD8C-457D-8FE9-EDB7F1ADD3EF}" dt="2021-07-09T13:15:47.117" v="303"/>
        <pc:sldMkLst>
          <pc:docMk/>
          <pc:sldMk cId="2540805035" sldId="286"/>
        </pc:sldMkLst>
        <pc:spChg chg="del">
          <ac:chgData name="Tine Scheijnen" userId="f19e8d4b-ea3f-4820-9408-a7385e112440" providerId="ADAL" clId="{A2D6DA78-BD8C-457D-8FE9-EDB7F1ADD3EF}" dt="2021-07-09T13:07:31.663" v="115" actId="478"/>
          <ac:spMkLst>
            <pc:docMk/>
            <pc:sldMk cId="2540805035" sldId="286"/>
            <ac:spMk id="22" creationId="{00000000-0000-0000-0000-000000000000}"/>
          </ac:spMkLst>
        </pc:spChg>
        <pc:spChg chg="del">
          <ac:chgData name="Tine Scheijnen" userId="f19e8d4b-ea3f-4820-9408-a7385e112440" providerId="ADAL" clId="{A2D6DA78-BD8C-457D-8FE9-EDB7F1ADD3EF}" dt="2021-07-09T13:14:14.685" v="272" actId="478"/>
          <ac:spMkLst>
            <pc:docMk/>
            <pc:sldMk cId="2540805035" sldId="286"/>
            <ac:spMk id="23" creationId="{00000000-0000-0000-0000-000000000000}"/>
          </ac:spMkLst>
        </pc:spChg>
        <pc:picChg chg="add mod">
          <ac:chgData name="Tine Scheijnen" userId="f19e8d4b-ea3f-4820-9408-a7385e112440" providerId="ADAL" clId="{A2D6DA78-BD8C-457D-8FE9-EDB7F1ADD3EF}" dt="2021-07-09T13:15:47.117" v="303"/>
          <ac:picMkLst>
            <pc:docMk/>
            <pc:sldMk cId="2540805035" sldId="286"/>
            <ac:picMk id="24" creationId="{B2546BB6-ADE7-4C9F-A494-24F5FB39E0E4}"/>
          </ac:picMkLst>
        </pc:picChg>
        <pc:picChg chg="add mod">
          <ac:chgData name="Tine Scheijnen" userId="f19e8d4b-ea3f-4820-9408-a7385e112440" providerId="ADAL" clId="{A2D6DA78-BD8C-457D-8FE9-EDB7F1ADD3EF}" dt="2021-07-09T13:15:47.117" v="303"/>
          <ac:picMkLst>
            <pc:docMk/>
            <pc:sldMk cId="2540805035" sldId="286"/>
            <ac:picMk id="25" creationId="{D140819A-B5E6-4B0C-9E74-CA7689CAFA23}"/>
          </ac:picMkLst>
        </pc:picChg>
      </pc:sldChg>
      <pc:sldChg chg="addSp delSp modSp">
        <pc:chgData name="Tine Scheijnen" userId="f19e8d4b-ea3f-4820-9408-a7385e112440" providerId="ADAL" clId="{A2D6DA78-BD8C-457D-8FE9-EDB7F1ADD3EF}" dt="2021-07-09T13:12:18.394" v="237" actId="1076"/>
        <pc:sldMkLst>
          <pc:docMk/>
          <pc:sldMk cId="1310000564" sldId="287"/>
        </pc:sldMkLst>
        <pc:spChg chg="mod">
          <ac:chgData name="Tine Scheijnen" userId="f19e8d4b-ea3f-4820-9408-a7385e112440" providerId="ADAL" clId="{A2D6DA78-BD8C-457D-8FE9-EDB7F1ADD3EF}" dt="2021-07-09T13:12:14.891" v="235" actId="20577"/>
          <ac:spMkLst>
            <pc:docMk/>
            <pc:sldMk cId="1310000564" sldId="287"/>
            <ac:spMk id="5" creationId="{00000000-0000-0000-0000-000000000000}"/>
          </ac:spMkLst>
        </pc:spChg>
        <pc:picChg chg="del">
          <ac:chgData name="Tine Scheijnen" userId="f19e8d4b-ea3f-4820-9408-a7385e112440" providerId="ADAL" clId="{A2D6DA78-BD8C-457D-8FE9-EDB7F1ADD3EF}" dt="2021-07-09T13:12:02.192" v="229" actId="478"/>
          <ac:picMkLst>
            <pc:docMk/>
            <pc:sldMk cId="1310000564" sldId="287"/>
            <ac:picMk id="21" creationId="{00000000-0000-0000-0000-000000000000}"/>
          </ac:picMkLst>
        </pc:picChg>
        <pc:picChg chg="add mod">
          <ac:chgData name="Tine Scheijnen" userId="f19e8d4b-ea3f-4820-9408-a7385e112440" providerId="ADAL" clId="{A2D6DA78-BD8C-457D-8FE9-EDB7F1ADD3EF}" dt="2021-07-09T13:12:18.394" v="237" actId="1076"/>
          <ac:picMkLst>
            <pc:docMk/>
            <pc:sldMk cId="1310000564" sldId="287"/>
            <ac:picMk id="23" creationId="{23200E6F-0DB9-4D82-8EF6-FF6E9BC28BA8}"/>
          </ac:picMkLst>
        </pc:picChg>
        <pc:picChg chg="add mod">
          <ac:chgData name="Tine Scheijnen" userId="f19e8d4b-ea3f-4820-9408-a7385e112440" providerId="ADAL" clId="{A2D6DA78-BD8C-457D-8FE9-EDB7F1ADD3EF}" dt="2021-07-09T13:12:16.651" v="236" actId="1076"/>
          <ac:picMkLst>
            <pc:docMk/>
            <pc:sldMk cId="1310000564" sldId="287"/>
            <ac:picMk id="24" creationId="{46243007-CC87-4868-B0E5-63E065AC7A01}"/>
          </ac:picMkLst>
        </pc:picChg>
        <pc:picChg chg="del">
          <ac:chgData name="Tine Scheijnen" userId="f19e8d4b-ea3f-4820-9408-a7385e112440" providerId="ADAL" clId="{A2D6DA78-BD8C-457D-8FE9-EDB7F1ADD3EF}" dt="2021-07-09T13:12:04.061" v="230" actId="478"/>
          <ac:picMkLst>
            <pc:docMk/>
            <pc:sldMk cId="1310000564" sldId="287"/>
            <ac:picMk id="25" creationId="{00000000-0000-0000-0000-000000000000}"/>
          </ac:picMkLst>
        </pc:picChg>
      </pc:sldChg>
      <pc:sldChg chg="addSp delSp modSp">
        <pc:chgData name="Tine Scheijnen" userId="f19e8d4b-ea3f-4820-9408-a7385e112440" providerId="ADAL" clId="{A2D6DA78-BD8C-457D-8FE9-EDB7F1ADD3EF}" dt="2021-07-09T13:15:15.680" v="301" actId="1076"/>
        <pc:sldMkLst>
          <pc:docMk/>
          <pc:sldMk cId="1310000564" sldId="288"/>
        </pc:sldMkLst>
        <pc:spChg chg="mod">
          <ac:chgData name="Tine Scheijnen" userId="f19e8d4b-ea3f-4820-9408-a7385e112440" providerId="ADAL" clId="{A2D6DA78-BD8C-457D-8FE9-EDB7F1ADD3EF}" dt="2021-07-09T13:15:13.020" v="300" actId="20577"/>
          <ac:spMkLst>
            <pc:docMk/>
            <pc:sldMk cId="1310000564" sldId="288"/>
            <ac:spMk id="5" creationId="{00000000-0000-0000-0000-000000000000}"/>
          </ac:spMkLst>
        </pc:spChg>
        <pc:spChg chg="del">
          <ac:chgData name="Tine Scheijnen" userId="f19e8d4b-ea3f-4820-9408-a7385e112440" providerId="ADAL" clId="{A2D6DA78-BD8C-457D-8FE9-EDB7F1ADD3EF}" dt="2021-07-09T13:07:59.693" v="122" actId="478"/>
          <ac:spMkLst>
            <pc:docMk/>
            <pc:sldMk cId="1310000564" sldId="288"/>
            <ac:spMk id="22" creationId="{00000000-0000-0000-0000-000000000000}"/>
          </ac:spMkLst>
        </pc:spChg>
        <pc:spChg chg="del">
          <ac:chgData name="Tine Scheijnen" userId="f19e8d4b-ea3f-4820-9408-a7385e112440" providerId="ADAL" clId="{A2D6DA78-BD8C-457D-8FE9-EDB7F1ADD3EF}" dt="2021-07-09T13:14:44.655" v="286" actId="478"/>
          <ac:spMkLst>
            <pc:docMk/>
            <pc:sldMk cId="1310000564" sldId="288"/>
            <ac:spMk id="23" creationId="{00000000-0000-0000-0000-000000000000}"/>
          </ac:spMkLst>
        </pc:spChg>
        <pc:spChg chg="del">
          <ac:chgData name="Tine Scheijnen" userId="f19e8d4b-ea3f-4820-9408-a7385e112440" providerId="ADAL" clId="{A2D6DA78-BD8C-457D-8FE9-EDB7F1ADD3EF}" dt="2021-07-09T13:14:50.600" v="289" actId="478"/>
          <ac:spMkLst>
            <pc:docMk/>
            <pc:sldMk cId="1310000564" sldId="288"/>
            <ac:spMk id="25" creationId="{00000000-0000-0000-0000-000000000000}"/>
          </ac:spMkLst>
        </pc:spChg>
        <pc:picChg chg="add mod">
          <ac:chgData name="Tine Scheijnen" userId="f19e8d4b-ea3f-4820-9408-a7385e112440" providerId="ADAL" clId="{A2D6DA78-BD8C-457D-8FE9-EDB7F1ADD3EF}" dt="2021-07-09T13:08:03.823" v="124" actId="1076"/>
          <ac:picMkLst>
            <pc:docMk/>
            <pc:sldMk cId="1310000564" sldId="288"/>
            <ac:picMk id="24" creationId="{256823F9-3690-4AAE-9419-97C8762E266E}"/>
          </ac:picMkLst>
        </pc:picChg>
        <pc:picChg chg="add mod">
          <ac:chgData name="Tine Scheijnen" userId="f19e8d4b-ea3f-4820-9408-a7385e112440" providerId="ADAL" clId="{A2D6DA78-BD8C-457D-8FE9-EDB7F1ADD3EF}" dt="2021-07-09T13:15:15.680" v="301" actId="1076"/>
          <ac:picMkLst>
            <pc:docMk/>
            <pc:sldMk cId="1310000564" sldId="288"/>
            <ac:picMk id="26" creationId="{372C8AC8-D045-4FA6-9FAD-0754147F339D}"/>
          </ac:picMkLst>
        </pc:picChg>
        <pc:picChg chg="add mod">
          <ac:chgData name="Tine Scheijnen" userId="f19e8d4b-ea3f-4820-9408-a7385e112440" providerId="ADAL" clId="{A2D6DA78-BD8C-457D-8FE9-EDB7F1ADD3EF}" dt="2021-07-09T13:14:59.520" v="291" actId="1076"/>
          <ac:picMkLst>
            <pc:docMk/>
            <pc:sldMk cId="1310000564" sldId="288"/>
            <ac:picMk id="27" creationId="{E5A66939-1445-404D-9C07-6C8B6FEBBDF1}"/>
          </ac:picMkLst>
        </pc:picChg>
      </pc:sldChg>
      <pc:sldChg chg="addSp delSp modSp">
        <pc:chgData name="Tine Scheijnen" userId="f19e8d4b-ea3f-4820-9408-a7385e112440" providerId="ADAL" clId="{A2D6DA78-BD8C-457D-8FE9-EDB7F1ADD3EF}" dt="2021-07-09T13:12:29.271" v="240" actId="1076"/>
        <pc:sldMkLst>
          <pc:docMk/>
          <pc:sldMk cId="1310000564" sldId="289"/>
        </pc:sldMkLst>
        <pc:spChg chg="del">
          <ac:chgData name="Tine Scheijnen" userId="f19e8d4b-ea3f-4820-9408-a7385e112440" providerId="ADAL" clId="{A2D6DA78-BD8C-457D-8FE9-EDB7F1ADD3EF}" dt="2021-07-09T13:08:07.828" v="125" actId="478"/>
          <ac:spMkLst>
            <pc:docMk/>
            <pc:sldMk cId="1310000564" sldId="289"/>
            <ac:spMk id="22" creationId="{00000000-0000-0000-0000-000000000000}"/>
          </ac:spMkLst>
        </pc:spChg>
        <pc:picChg chg="del">
          <ac:chgData name="Tine Scheijnen" userId="f19e8d4b-ea3f-4820-9408-a7385e112440" providerId="ADAL" clId="{A2D6DA78-BD8C-457D-8FE9-EDB7F1ADD3EF}" dt="2021-07-09T13:12:25.391" v="238" actId="478"/>
          <ac:picMkLst>
            <pc:docMk/>
            <pc:sldMk cId="1310000564" sldId="289"/>
            <ac:picMk id="21" creationId="{00000000-0000-0000-0000-000000000000}"/>
          </ac:picMkLst>
        </pc:picChg>
        <pc:picChg chg="add mod">
          <ac:chgData name="Tine Scheijnen" userId="f19e8d4b-ea3f-4820-9408-a7385e112440" providerId="ADAL" clId="{A2D6DA78-BD8C-457D-8FE9-EDB7F1ADD3EF}" dt="2021-07-09T13:08:11.183" v="127" actId="1076"/>
          <ac:picMkLst>
            <pc:docMk/>
            <pc:sldMk cId="1310000564" sldId="289"/>
            <ac:picMk id="24" creationId="{1D3C13B1-1331-4217-B8CF-306D01CEC887}"/>
          </ac:picMkLst>
        </pc:picChg>
        <pc:picChg chg="add mod">
          <ac:chgData name="Tine Scheijnen" userId="f19e8d4b-ea3f-4820-9408-a7385e112440" providerId="ADAL" clId="{A2D6DA78-BD8C-457D-8FE9-EDB7F1ADD3EF}" dt="2021-07-09T13:12:29.271" v="240" actId="1076"/>
          <ac:picMkLst>
            <pc:docMk/>
            <pc:sldMk cId="1310000564" sldId="289"/>
            <ac:picMk id="25" creationId="{9DC70AB3-D0D8-4DD5-8577-5CDACCD4C9C5}"/>
          </ac:picMkLst>
        </pc:picChg>
      </pc:sldChg>
      <pc:sldChg chg="addSp delSp modSp">
        <pc:chgData name="Tine Scheijnen" userId="f19e8d4b-ea3f-4820-9408-a7385e112440" providerId="ADAL" clId="{A2D6DA78-BD8C-457D-8FE9-EDB7F1ADD3EF}" dt="2021-07-09T13:15:35.959" v="302"/>
        <pc:sldMkLst>
          <pc:docMk/>
          <pc:sldMk cId="4100612455" sldId="290"/>
        </pc:sldMkLst>
        <pc:spChg chg="del">
          <ac:chgData name="Tine Scheijnen" userId="f19e8d4b-ea3f-4820-9408-a7385e112440" providerId="ADAL" clId="{A2D6DA78-BD8C-457D-8FE9-EDB7F1ADD3EF}" dt="2021-07-09T13:07:42.863" v="119" actId="478"/>
          <ac:spMkLst>
            <pc:docMk/>
            <pc:sldMk cId="4100612455" sldId="290"/>
            <ac:spMk id="21" creationId="{00000000-0000-0000-0000-000000000000}"/>
          </ac:spMkLst>
        </pc:spChg>
        <pc:spChg chg="del">
          <ac:chgData name="Tine Scheijnen" userId="f19e8d4b-ea3f-4820-9408-a7385e112440" providerId="ADAL" clId="{A2D6DA78-BD8C-457D-8FE9-EDB7F1ADD3EF}" dt="2021-07-09T13:14:21.950" v="275" actId="478"/>
          <ac:spMkLst>
            <pc:docMk/>
            <pc:sldMk cId="4100612455" sldId="290"/>
            <ac:spMk id="23" creationId="{00000000-0000-0000-0000-000000000000}"/>
          </ac:spMkLst>
        </pc:spChg>
        <pc:picChg chg="del">
          <ac:chgData name="Tine Scheijnen" userId="f19e8d4b-ea3f-4820-9408-a7385e112440" providerId="ADAL" clId="{A2D6DA78-BD8C-457D-8FE9-EDB7F1ADD3EF}" dt="2021-07-09T13:11:44.541" v="222" actId="478"/>
          <ac:picMkLst>
            <pc:docMk/>
            <pc:sldMk cId="4100612455" sldId="290"/>
            <ac:picMk id="24" creationId="{00000000-0000-0000-0000-000000000000}"/>
          </ac:picMkLst>
        </pc:picChg>
        <pc:picChg chg="add mod">
          <ac:chgData name="Tine Scheijnen" userId="f19e8d4b-ea3f-4820-9408-a7385e112440" providerId="ADAL" clId="{A2D6DA78-BD8C-457D-8FE9-EDB7F1ADD3EF}" dt="2021-07-09T13:15:35.959" v="302"/>
          <ac:picMkLst>
            <pc:docMk/>
            <pc:sldMk cId="4100612455" sldId="290"/>
            <ac:picMk id="25" creationId="{756842B6-F985-48A8-A526-66F7D385FB95}"/>
          </ac:picMkLst>
        </pc:picChg>
        <pc:picChg chg="add mod">
          <ac:chgData name="Tine Scheijnen" userId="f19e8d4b-ea3f-4820-9408-a7385e112440" providerId="ADAL" clId="{A2D6DA78-BD8C-457D-8FE9-EDB7F1ADD3EF}" dt="2021-07-09T13:15:35.959" v="302"/>
          <ac:picMkLst>
            <pc:docMk/>
            <pc:sldMk cId="4100612455" sldId="290"/>
            <ac:picMk id="26" creationId="{61BC47F7-B379-4331-BBCB-5E3A906D57B8}"/>
          </ac:picMkLst>
        </pc:picChg>
        <pc:picChg chg="add mod">
          <ac:chgData name="Tine Scheijnen" userId="f19e8d4b-ea3f-4820-9408-a7385e112440" providerId="ADAL" clId="{A2D6DA78-BD8C-457D-8FE9-EDB7F1ADD3EF}" dt="2021-07-09T13:15:35.959" v="302"/>
          <ac:picMkLst>
            <pc:docMk/>
            <pc:sldMk cId="4100612455" sldId="290"/>
            <ac:picMk id="27" creationId="{C791153B-0EB3-4F78-8A25-17B2BF47E03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4" cy="511731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r">
              <a:defRPr sz="1300"/>
            </a:lvl1pPr>
          </a:lstStyle>
          <a:p>
            <a:fld id="{F0C333DE-5795-4896-89F3-01D3631EB465}" type="datetimeFigureOut">
              <a:rPr lang="nl-BE" smtClean="0"/>
              <a:t>15/01/2024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63" tIns="47732" rIns="95463" bIns="47732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5463" tIns="47732" rIns="95463" bIns="47732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4" cy="511731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>
              <a:defRPr sz="1300"/>
            </a:lvl1pPr>
          </a:lstStyle>
          <a:p>
            <a:fld id="{B2852F7E-1552-4D45-9F9E-F98EC491C9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4194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Figuurtje &amp; </a:t>
            </a:r>
            <a:r>
              <a:rPr lang="nl-BE" dirty="0" err="1"/>
              <a:t>emoji’s</a:t>
            </a:r>
            <a:r>
              <a:rPr lang="nl-BE" dirty="0"/>
              <a:t>: </a:t>
            </a:r>
            <a:r>
              <a:rPr lang="nl-BE" dirty="0" err="1"/>
              <a:t>Pixabay</a:t>
            </a:r>
            <a:r>
              <a:rPr lang="nl-BE" dirty="0"/>
              <a:t> (publiek domein)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52F7E-1552-4D45-9F9E-F98EC491C9DC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8249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Wikimedia </a:t>
            </a:r>
            <a:r>
              <a:rPr lang="nl-BE" dirty="0" err="1"/>
              <a:t>Commons</a:t>
            </a:r>
            <a:r>
              <a:rPr lang="nl-BE" baseline="0" dirty="0"/>
              <a:t>: public domain</a:t>
            </a:r>
          </a:p>
          <a:p>
            <a:r>
              <a:rPr lang="nl-BE" dirty="0"/>
              <a:t>https://commons.wikimedia.org/w/index.php?search=Achilles+hector&amp;title=Special:MediaSearch&amp;go=Go&amp;type=image 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52F7E-1552-4D45-9F9E-F98EC491C9DC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8249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(</a:t>
            </a:r>
            <a:r>
              <a:rPr lang="nl-BE" dirty="0" err="1"/>
              <a:t>license</a:t>
            </a:r>
            <a:r>
              <a:rPr lang="nl-BE" dirty="0"/>
              <a:t>: zie</a:t>
            </a:r>
            <a:r>
              <a:rPr lang="nl-BE" baseline="0" dirty="0"/>
              <a:t> bij Andromache)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52F7E-1552-4D45-9F9E-F98EC491C9DC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8249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Wikimedia</a:t>
            </a:r>
            <a:r>
              <a:rPr lang="nl-BE" baseline="0" dirty="0"/>
              <a:t> </a:t>
            </a:r>
            <a:r>
              <a:rPr lang="nl-BE" baseline="0" dirty="0" err="1"/>
              <a:t>Commons</a:t>
            </a:r>
            <a:r>
              <a:rPr lang="nl-BE" baseline="0" dirty="0"/>
              <a:t>: public domain (detail schilderij </a:t>
            </a:r>
            <a:r>
              <a:rPr lang="nl-BE" baseline="0" dirty="0" err="1"/>
              <a:t>Tiepolo</a:t>
            </a:r>
            <a:r>
              <a:rPr lang="nl-BE" baseline="0" dirty="0"/>
              <a:t>)</a:t>
            </a:r>
          </a:p>
          <a:p>
            <a:r>
              <a:rPr lang="nl-BE" dirty="0"/>
              <a:t>https://commons.wikimedia.org/w/index.php?search=Agamemnon+mythology&amp;title=Special:MediaSearch&amp;go=Go&amp;type=image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52F7E-1552-4D45-9F9E-F98EC491C9DC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8249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Wikimedia</a:t>
            </a:r>
            <a:r>
              <a:rPr lang="nl-BE" baseline="0" dirty="0"/>
              <a:t> </a:t>
            </a:r>
            <a:r>
              <a:rPr lang="nl-BE" baseline="0" dirty="0" err="1"/>
              <a:t>Commons</a:t>
            </a:r>
            <a:r>
              <a:rPr lang="nl-BE" baseline="0" dirty="0"/>
              <a:t>: CC 2,5 (https://creativecommons.org/licenses/by/2.5/) </a:t>
            </a:r>
          </a:p>
          <a:p>
            <a:r>
              <a:rPr lang="nl-BE" dirty="0"/>
              <a:t>https://commons.wikimedia.org/w/index.php?search=Penthesilea&amp;title=Special:MediaSearch&amp;go=Go&amp;type=image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52F7E-1552-4D45-9F9E-F98EC491C9DC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8249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Wikimedia </a:t>
            </a:r>
            <a:r>
              <a:rPr lang="nl-BE" dirty="0" err="1"/>
              <a:t>Commons</a:t>
            </a:r>
            <a:r>
              <a:rPr lang="nl-BE" dirty="0"/>
              <a:t>: public</a:t>
            </a:r>
            <a:r>
              <a:rPr lang="nl-BE" baseline="0" dirty="0"/>
              <a:t> domain</a:t>
            </a:r>
          </a:p>
          <a:p>
            <a:r>
              <a:rPr lang="nl-BE" dirty="0"/>
              <a:t>https://commons.wikimedia.org/w/index.php?search=Odysseus&amp;title=Special:MediaSearch&amp;go=Go&amp;type=image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52F7E-1552-4D45-9F9E-F98EC491C9DC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8249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Wikimedia</a:t>
            </a:r>
            <a:r>
              <a:rPr lang="nl-BE" baseline="0" dirty="0"/>
              <a:t> </a:t>
            </a:r>
            <a:r>
              <a:rPr lang="nl-BE" baseline="0" dirty="0" err="1"/>
              <a:t>Commons</a:t>
            </a:r>
            <a:r>
              <a:rPr lang="nl-BE" baseline="0" dirty="0"/>
              <a:t>: public domain</a:t>
            </a:r>
          </a:p>
          <a:p>
            <a:r>
              <a:rPr lang="nl-BE" dirty="0"/>
              <a:t>https://commons.wikimedia.org/w/index.php?search=Aphrodite+botticelli&amp;title=Special:MediaSearch&amp;go=Go&amp;type=image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52F7E-1552-4D45-9F9E-F98EC491C9DC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82491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Wikimedia</a:t>
            </a:r>
            <a:r>
              <a:rPr lang="nl-BE" baseline="0" dirty="0"/>
              <a:t> </a:t>
            </a:r>
            <a:r>
              <a:rPr lang="nl-BE" baseline="0" dirty="0" err="1"/>
              <a:t>Commons</a:t>
            </a:r>
            <a:r>
              <a:rPr lang="nl-BE" baseline="0" dirty="0"/>
              <a:t>: public domain</a:t>
            </a:r>
          </a:p>
          <a:p>
            <a:r>
              <a:rPr lang="nl-BE" dirty="0"/>
              <a:t>https://commons.wikimedia.org/w/index.php?search=Hera+statue&amp;title=Special:MediaSearch&amp;go=Go&amp;type=image 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52F7E-1552-4D45-9F9E-F98EC491C9DC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8249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Wikimedia</a:t>
            </a:r>
            <a:r>
              <a:rPr lang="nl-BE" baseline="0" dirty="0"/>
              <a:t> </a:t>
            </a:r>
            <a:r>
              <a:rPr lang="nl-BE" baseline="0" dirty="0" err="1"/>
              <a:t>Commons</a:t>
            </a:r>
            <a:r>
              <a:rPr lang="nl-BE" baseline="0" dirty="0"/>
              <a:t>: public domain</a:t>
            </a:r>
          </a:p>
          <a:p>
            <a:r>
              <a:rPr lang="nl-BE" dirty="0"/>
              <a:t>https://commons.wikimedia.org/w/index.php?search=Athena+statue&amp;title=Special:MediaSearch&amp;go=Go&amp;type=image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52F7E-1552-4D45-9F9E-F98EC491C9DC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82491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Wikimedia</a:t>
            </a:r>
            <a:r>
              <a:rPr lang="nl-BE" baseline="0" dirty="0"/>
              <a:t> </a:t>
            </a:r>
            <a:r>
              <a:rPr lang="nl-BE" baseline="0" dirty="0" err="1"/>
              <a:t>commons</a:t>
            </a:r>
            <a:r>
              <a:rPr lang="nl-BE" baseline="0" dirty="0"/>
              <a:t>: public domain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52F7E-1552-4D45-9F9E-F98EC491C9DC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8249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Wikimedia </a:t>
            </a:r>
            <a:r>
              <a:rPr lang="nl-BE" dirty="0" err="1"/>
              <a:t>Commons</a:t>
            </a:r>
            <a:r>
              <a:rPr lang="nl-BE" dirty="0"/>
              <a:t> (public domain)</a:t>
            </a:r>
          </a:p>
          <a:p>
            <a:r>
              <a:rPr lang="nl-BE" dirty="0"/>
              <a:t>https://commons.wikimedia.org/w/index.php?search=Paris+and+Helen&amp;title=Special:MediaSearch&amp;go=Go&amp;type=image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52F7E-1552-4D45-9F9E-F98EC491C9DC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8249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Wikimedia </a:t>
            </a:r>
            <a:r>
              <a:rPr lang="nl-NL" dirty="0" err="1"/>
              <a:t>Commons</a:t>
            </a:r>
            <a:r>
              <a:rPr lang="nl-NL" dirty="0"/>
              <a:t> (public domain)</a:t>
            </a:r>
          </a:p>
          <a:p>
            <a:r>
              <a:rPr lang="nl-NL" dirty="0"/>
              <a:t>https://commons.wikimedia.org/w/index.php?search=Helen+of+Troy&amp;title=Special:MediaSearch&amp;go=Go&amp;type=image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52F7E-1552-4D45-9F9E-F98EC491C9DC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8249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Wikimedia </a:t>
            </a:r>
            <a:r>
              <a:rPr lang="nl-BE" dirty="0" err="1"/>
              <a:t>Commons</a:t>
            </a:r>
            <a:r>
              <a:rPr lang="nl-BE" dirty="0"/>
              <a:t>. Creative </a:t>
            </a:r>
            <a:r>
              <a:rPr lang="nl-BE" dirty="0" err="1"/>
              <a:t>Commons</a:t>
            </a:r>
            <a:r>
              <a:rPr lang="nl-BE" dirty="0"/>
              <a:t> share </a:t>
            </a:r>
            <a:r>
              <a:rPr lang="nl-BE" dirty="0" err="1"/>
              <a:t>alike</a:t>
            </a:r>
            <a:r>
              <a:rPr lang="nl-BE" dirty="0"/>
              <a:t> 3.0</a:t>
            </a:r>
          </a:p>
          <a:p>
            <a:r>
              <a:rPr lang="nl-BE" dirty="0"/>
              <a:t>Image </a:t>
            </a:r>
            <a:r>
              <a:rPr lang="nl-BE" dirty="0" err="1"/>
              <a:t>by</a:t>
            </a:r>
            <a:r>
              <a:rPr lang="nl-BE" dirty="0"/>
              <a:t> </a:t>
            </a:r>
            <a:r>
              <a:rPr lang="nl-BE" dirty="0" err="1"/>
              <a:t>Zafky</a:t>
            </a:r>
            <a:endParaRPr lang="nl-BE" dirty="0"/>
          </a:p>
          <a:p>
            <a:r>
              <a:rPr lang="nl-BE" dirty="0"/>
              <a:t>https://commons.wikimedia.org/w/index.php?search=Menelaus+patroclus&amp;title=Special:MediaSearch&amp;go=Go&amp;type=image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52F7E-1552-4D45-9F9E-F98EC491C9DC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8249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Wikimedia </a:t>
            </a:r>
            <a:r>
              <a:rPr lang="nl-BE" dirty="0" err="1"/>
              <a:t>commons</a:t>
            </a:r>
            <a:r>
              <a:rPr lang="nl-BE" dirty="0"/>
              <a:t>: public domain</a:t>
            </a:r>
          </a:p>
          <a:p>
            <a:r>
              <a:rPr lang="nl-BE" dirty="0"/>
              <a:t>https://commons.wikimedia.org/w/index.php?search=Oenone+Paris&amp;title=Special:MediaSearch&amp;go=Go&amp;type=image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52F7E-1552-4D45-9F9E-F98EC491C9DC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8249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Wikimedia </a:t>
            </a:r>
            <a:r>
              <a:rPr lang="nl-BE" dirty="0" err="1"/>
              <a:t>Commons</a:t>
            </a:r>
            <a:r>
              <a:rPr lang="nl-BE" dirty="0"/>
              <a:t>: public domain</a:t>
            </a:r>
          </a:p>
          <a:p>
            <a:r>
              <a:rPr lang="nl-BE" dirty="0"/>
              <a:t>https://commons.wikimedia.org/w/index.php?search=Andromache+Hector&amp;title=Special:MediaSearch&amp;go=Go&amp;type=image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52F7E-1552-4D45-9F9E-F98EC491C9DC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8249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Wikimedia </a:t>
            </a:r>
            <a:r>
              <a:rPr lang="nl-BE" dirty="0" err="1"/>
              <a:t>Commons</a:t>
            </a:r>
            <a:r>
              <a:rPr lang="nl-BE" dirty="0"/>
              <a:t>: public domain</a:t>
            </a:r>
          </a:p>
          <a:p>
            <a:r>
              <a:rPr lang="nl-BE" dirty="0"/>
              <a:t>https://commons.wikimedia.org/w/index.php?search=Telemachus&amp;title=Special:MediaSearch&amp;go=Go&amp;type=image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52F7E-1552-4D45-9F9E-F98EC491C9DC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8249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Public domain</a:t>
            </a:r>
          </a:p>
          <a:p>
            <a:r>
              <a:rPr lang="nl-BE" dirty="0"/>
              <a:t>https://en.wikipedia.org/wiki/Clytemnestra#/media/File:Clytemnestra_by_John_Collier,_1882.jpg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52F7E-1552-4D45-9F9E-F98EC491C9DC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8249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Wikimedia Public Domain</a:t>
            </a:r>
          </a:p>
          <a:p>
            <a:r>
              <a:rPr lang="nl-BE" dirty="0"/>
              <a:t>https://commons.wikimedia.org/w/index.php?search=Hermione+Helen&amp;title=Special:MediaSearch&amp;go=Go&amp;type=image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52F7E-1552-4D45-9F9E-F98EC491C9DC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8249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FEA1-016C-4675-926E-2D2A078CEEB9}" type="datetimeFigureOut">
              <a:rPr lang="nl-BE" smtClean="0"/>
              <a:t>15/01/2024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8AD41-37E4-4605-821B-84A75967A4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33562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FEA1-016C-4675-926E-2D2A078CEEB9}" type="datetimeFigureOut">
              <a:rPr lang="nl-BE" smtClean="0"/>
              <a:t>15/01/2024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8AD41-37E4-4605-821B-84A75967A4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362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FEA1-016C-4675-926E-2D2A078CEEB9}" type="datetimeFigureOut">
              <a:rPr lang="nl-BE" smtClean="0"/>
              <a:t>15/01/2024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8AD41-37E4-4605-821B-84A75967A4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9913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FEA1-016C-4675-926E-2D2A078CEEB9}" type="datetimeFigureOut">
              <a:rPr lang="nl-BE" smtClean="0"/>
              <a:t>15/01/2024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8AD41-37E4-4605-821B-84A75967A4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5539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FEA1-016C-4675-926E-2D2A078CEEB9}" type="datetimeFigureOut">
              <a:rPr lang="nl-BE" smtClean="0"/>
              <a:t>15/01/2024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8AD41-37E4-4605-821B-84A75967A4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2155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FEA1-016C-4675-926E-2D2A078CEEB9}" type="datetimeFigureOut">
              <a:rPr lang="nl-BE" smtClean="0"/>
              <a:t>15/01/2024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8AD41-37E4-4605-821B-84A75967A4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864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FEA1-016C-4675-926E-2D2A078CEEB9}" type="datetimeFigureOut">
              <a:rPr lang="nl-BE" smtClean="0"/>
              <a:t>15/01/2024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8AD41-37E4-4605-821B-84A75967A4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29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FEA1-016C-4675-926E-2D2A078CEEB9}" type="datetimeFigureOut">
              <a:rPr lang="nl-BE" smtClean="0"/>
              <a:t>15/01/2024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8AD41-37E4-4605-821B-84A75967A4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154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FEA1-016C-4675-926E-2D2A078CEEB9}" type="datetimeFigureOut">
              <a:rPr lang="nl-BE" smtClean="0"/>
              <a:t>15/01/2024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8AD41-37E4-4605-821B-84A75967A4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9531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FEA1-016C-4675-926E-2D2A078CEEB9}" type="datetimeFigureOut">
              <a:rPr lang="nl-BE" smtClean="0"/>
              <a:t>15/01/2024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8AD41-37E4-4605-821B-84A75967A4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397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FEA1-016C-4675-926E-2D2A078CEEB9}" type="datetimeFigureOut">
              <a:rPr lang="nl-BE" smtClean="0"/>
              <a:t>15/01/2024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8AD41-37E4-4605-821B-84A75967A4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310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CFEA1-016C-4675-926E-2D2A078CEEB9}" type="datetimeFigureOut">
              <a:rPr lang="nl-BE" smtClean="0"/>
              <a:t>15/01/2024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8AD41-37E4-4605-821B-84A75967A4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3611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585615"/>
            <a:ext cx="4176464" cy="169125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nl-NL" sz="3600" dirty="0">
                <a:latin typeface="+mn-lt"/>
                <a:ea typeface="Batang" panose="02030600000101010101" pitchFamily="18" charset="-127"/>
              </a:rPr>
              <a:t>NAAM</a:t>
            </a:r>
            <a:br>
              <a:rPr lang="nl-NL" sz="3600" dirty="0">
                <a:latin typeface="+mn-lt"/>
                <a:ea typeface="Batang" panose="02030600000101010101" pitchFamily="18" charset="-127"/>
              </a:rPr>
            </a:br>
            <a:r>
              <a:rPr lang="nl-NL" sz="3600" i="1" dirty="0">
                <a:latin typeface="+mn-lt"/>
                <a:ea typeface="Batang" panose="02030600000101010101" pitchFamily="18" charset="-127"/>
              </a:rPr>
              <a:t>Bepaling</a:t>
            </a:r>
            <a:br>
              <a:rPr lang="nl-NL" sz="3600" dirty="0">
                <a:latin typeface="+mn-lt"/>
                <a:ea typeface="Batang" panose="02030600000101010101" pitchFamily="18" charset="-127"/>
              </a:rPr>
            </a:br>
            <a:endParaRPr lang="nl-BE" sz="3600" dirty="0">
              <a:latin typeface="+mn-lt"/>
              <a:ea typeface="Batang" panose="02030600000101010101" pitchFamily="18" charset="-127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644008" y="757419"/>
            <a:ext cx="4042792" cy="1519452"/>
          </a:xfrm>
          <a:ln w="63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dirty="0">
                <a:latin typeface="+mn-lt"/>
                <a:ea typeface="Batang" panose="02030600000101010101" pitchFamily="18" charset="-127"/>
              </a:rPr>
              <a:t>Mijn ouders</a:t>
            </a:r>
          </a:p>
          <a:p>
            <a:pPr marL="0" indent="0">
              <a:buNone/>
            </a:pPr>
            <a:r>
              <a:rPr lang="nl-NL" sz="2000" dirty="0">
                <a:latin typeface="+mn-lt"/>
                <a:ea typeface="Batang" panose="02030600000101010101" pitchFamily="18" charset="-127"/>
              </a:rPr>
              <a:t>Getrouwd met/mijn kinderen</a:t>
            </a:r>
          </a:p>
          <a:p>
            <a:pPr marL="0" indent="0">
              <a:buNone/>
            </a:pPr>
            <a:r>
              <a:rPr lang="nl-NL" sz="2000" dirty="0">
                <a:latin typeface="+mn-lt"/>
                <a:ea typeface="Batang" panose="02030600000101010101" pitchFamily="18" charset="-127"/>
              </a:rPr>
              <a:t>Ik houd van </a:t>
            </a:r>
          </a:p>
          <a:p>
            <a:pPr marL="0" indent="0">
              <a:buNone/>
            </a:pPr>
            <a:r>
              <a:rPr lang="nl-NL" sz="2000" dirty="0">
                <a:latin typeface="+mn-lt"/>
                <a:ea typeface="Batang" panose="02030600000101010101" pitchFamily="18" charset="-127"/>
              </a:rPr>
              <a:t>Ik haat</a:t>
            </a:r>
          </a:p>
        </p:txBody>
      </p:sp>
      <p:sp>
        <p:nvSpPr>
          <p:cNvPr id="7" name="Tijdelijke aanduiding voor inhoud 4"/>
          <p:cNvSpPr txBox="1">
            <a:spLocks/>
          </p:cNvSpPr>
          <p:nvPr/>
        </p:nvSpPr>
        <p:spPr>
          <a:xfrm>
            <a:off x="4644008" y="2145258"/>
            <a:ext cx="4042792" cy="2003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sp>
        <p:nvSpPr>
          <p:cNvPr id="8" name="Tijdelijke aanduiding voor inhoud 4"/>
          <p:cNvSpPr txBox="1">
            <a:spLocks/>
          </p:cNvSpPr>
          <p:nvPr/>
        </p:nvSpPr>
        <p:spPr>
          <a:xfrm>
            <a:off x="4644008" y="4149080"/>
            <a:ext cx="4042792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sp>
        <p:nvSpPr>
          <p:cNvPr id="9" name="Tijdelijke aanduiding voor inhoud 4"/>
          <p:cNvSpPr txBox="1">
            <a:spLocks/>
          </p:cNvSpPr>
          <p:nvPr/>
        </p:nvSpPr>
        <p:spPr>
          <a:xfrm>
            <a:off x="4644008" y="2276872"/>
            <a:ext cx="4042792" cy="2003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>
              <a:latin typeface="UGent Panno Text" panose="02000506040000040003" pitchFamily="2" charset="0"/>
            </a:endParaRPr>
          </a:p>
        </p:txBody>
      </p:sp>
      <p:sp>
        <p:nvSpPr>
          <p:cNvPr id="10" name="Tijdelijke aanduiding voor inhoud 4"/>
          <p:cNvSpPr txBox="1">
            <a:spLocks/>
          </p:cNvSpPr>
          <p:nvPr/>
        </p:nvSpPr>
        <p:spPr>
          <a:xfrm>
            <a:off x="4644008" y="2777826"/>
            <a:ext cx="4042792" cy="5009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2000" dirty="0">
                <a:latin typeface="UGent Panno Text" panose="02000506040000040003" pitchFamily="2" charset="0"/>
                <a:ea typeface="Batang" panose="02030600000101010101" pitchFamily="18" charset="-127"/>
              </a:rPr>
              <a:t>karaktereigenschap</a:t>
            </a:r>
            <a:endParaRPr lang="nl-BE" dirty="0">
              <a:latin typeface="UGent Panno Text" panose="02000506040000040003" pitchFamily="2" charset="0"/>
              <a:ea typeface="Batang" panose="02030600000101010101" pitchFamily="18" charset="-127"/>
            </a:endParaRPr>
          </a:p>
        </p:txBody>
      </p:sp>
      <p:sp>
        <p:nvSpPr>
          <p:cNvPr id="11" name="Tijdelijke aanduiding voor inhoud 4"/>
          <p:cNvSpPr txBox="1">
            <a:spLocks/>
          </p:cNvSpPr>
          <p:nvPr/>
        </p:nvSpPr>
        <p:spPr>
          <a:xfrm>
            <a:off x="4644008" y="3789040"/>
            <a:ext cx="4042792" cy="12601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nl-NL" sz="2000" dirty="0">
              <a:latin typeface="Baskerville Old Face" panose="02020602080505020303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2000" dirty="0">
                <a:latin typeface="UGent Panno Text" panose="02000506040000040003" pitchFamily="2" charset="0"/>
              </a:rPr>
              <a:t>Doel</a:t>
            </a:r>
          </a:p>
        </p:txBody>
      </p:sp>
      <p:sp>
        <p:nvSpPr>
          <p:cNvPr id="3" name="Rechthoek 2"/>
          <p:cNvSpPr/>
          <p:nvPr/>
        </p:nvSpPr>
        <p:spPr>
          <a:xfrm>
            <a:off x="4628238" y="211464"/>
            <a:ext cx="40427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nl-NL" sz="32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UGent Panno Text" panose="02000506040000040003" pitchFamily="2" charset="0"/>
              </a:rPr>
              <a:t>Relaties</a:t>
            </a:r>
          </a:p>
        </p:txBody>
      </p:sp>
      <p:sp>
        <p:nvSpPr>
          <p:cNvPr id="17" name="Rechthoek 16"/>
          <p:cNvSpPr/>
          <p:nvPr/>
        </p:nvSpPr>
        <p:spPr>
          <a:xfrm>
            <a:off x="4644008" y="2211460"/>
            <a:ext cx="410801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nl-NL" sz="32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UGent Panno Text" panose="02000506040000040003" pitchFamily="2" charset="0"/>
              </a:rPr>
              <a:t>Mijn karakter</a:t>
            </a:r>
          </a:p>
        </p:txBody>
      </p:sp>
      <p:sp>
        <p:nvSpPr>
          <p:cNvPr id="18" name="Rechthoek 17"/>
          <p:cNvSpPr/>
          <p:nvPr/>
        </p:nvSpPr>
        <p:spPr>
          <a:xfrm>
            <a:off x="4652190" y="3240576"/>
            <a:ext cx="40372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nl-NL" sz="32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UGent Panno Text" panose="02000506040000040003" pitchFamily="2" charset="0"/>
              </a:rPr>
              <a:t>Mijn doel</a:t>
            </a:r>
          </a:p>
        </p:txBody>
      </p:sp>
      <p:sp>
        <p:nvSpPr>
          <p:cNvPr id="19" name="Tijdelijke aanduiding voor inhoud 4"/>
          <p:cNvSpPr txBox="1">
            <a:spLocks/>
          </p:cNvSpPr>
          <p:nvPr/>
        </p:nvSpPr>
        <p:spPr>
          <a:xfrm>
            <a:off x="4638447" y="5596784"/>
            <a:ext cx="4042792" cy="11445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nl-NL" sz="2000" dirty="0">
              <a:latin typeface="UGent Panno Text" panose="02000506040000040003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2000" dirty="0">
                <a:latin typeface="UGent Panno Text" panose="02000506040000040003" pitchFamily="2" charset="0"/>
              </a:rPr>
              <a:t>Hier sta ik vandaag</a:t>
            </a:r>
          </a:p>
        </p:txBody>
      </p:sp>
      <p:sp>
        <p:nvSpPr>
          <p:cNvPr id="20" name="Rechthoek 19"/>
          <p:cNvSpPr/>
          <p:nvPr/>
        </p:nvSpPr>
        <p:spPr>
          <a:xfrm>
            <a:off x="4652867" y="4988446"/>
            <a:ext cx="40372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nl-NL" sz="32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UGent Panno Text" panose="02000506040000040003" pitchFamily="2" charset="0"/>
              </a:rPr>
              <a:t>De situatie vandaag</a:t>
            </a:r>
          </a:p>
        </p:txBody>
      </p:sp>
      <p:pic>
        <p:nvPicPr>
          <p:cNvPr id="1026" name="Picture 2" descr="Stickman, Stick Figure, Matchstick Man, Tripping">
            <a:extLst>
              <a:ext uri="{FF2B5EF4-FFF2-40B4-BE49-F238E27FC236}">
                <a16:creationId xmlns:a16="http://schemas.microsoft.com/office/drawing/2014/main" id="{C8DE623C-665D-477A-99CA-FF3A5B4EF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79" y="1941563"/>
            <a:ext cx="3784053" cy="403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Emoticons, Happy Faces, Covid-19 Mask, Smiley, Emoji">
            <a:extLst>
              <a:ext uri="{FF2B5EF4-FFF2-40B4-BE49-F238E27FC236}">
                <a16:creationId xmlns:a16="http://schemas.microsoft.com/office/drawing/2014/main" id="{1991A1E8-943D-4DD0-8F7D-B782392373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2" t="19289" r="39460" b="60760"/>
          <a:stretch/>
        </p:blipFill>
        <p:spPr bwMode="auto">
          <a:xfrm>
            <a:off x="7886137" y="1906222"/>
            <a:ext cx="317971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Emoticons, Happy Faces, Covid-19 Mask, Smiley, Emoji">
            <a:extLst>
              <a:ext uri="{FF2B5EF4-FFF2-40B4-BE49-F238E27FC236}">
                <a16:creationId xmlns:a16="http://schemas.microsoft.com/office/drawing/2014/main" id="{8A63AE6E-7E61-41DA-B381-B98C3071E3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3" t="59398" r="60685" b="20987"/>
          <a:stretch/>
        </p:blipFill>
        <p:spPr bwMode="auto">
          <a:xfrm>
            <a:off x="7121303" y="1912093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Emoticons, Happy Faces, Covid-19 Mask, Smiley, Emoji">
            <a:extLst>
              <a:ext uri="{FF2B5EF4-FFF2-40B4-BE49-F238E27FC236}">
                <a16:creationId xmlns:a16="http://schemas.microsoft.com/office/drawing/2014/main" id="{15AEBCA3-B2BB-4C1E-A0FF-12F4A49E1B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6" t="80555" r="1009" b="449"/>
          <a:stretch/>
        </p:blipFill>
        <p:spPr bwMode="auto">
          <a:xfrm>
            <a:off x="7503700" y="1889174"/>
            <a:ext cx="32268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Emoticons, Happy Faces, Covid-19 Mask, Smiley, Emoji">
            <a:extLst>
              <a:ext uri="{FF2B5EF4-FFF2-40B4-BE49-F238E27FC236}">
                <a16:creationId xmlns:a16="http://schemas.microsoft.com/office/drawing/2014/main" id="{56CF8FA2-BB0B-4F33-B9A2-D5B485CE3C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" r="79547" b="80475"/>
          <a:stretch/>
        </p:blipFill>
        <p:spPr bwMode="auto">
          <a:xfrm>
            <a:off x="8271563" y="1900310"/>
            <a:ext cx="320491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411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476673"/>
            <a:ext cx="4176464" cy="136814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nl-NL" sz="3600" dirty="0">
                <a:latin typeface="+mn-lt"/>
                <a:ea typeface="Batang" panose="02030600000101010101" pitchFamily="18" charset="-127"/>
              </a:rPr>
              <a:t>ACHILLES</a:t>
            </a:r>
            <a:br>
              <a:rPr lang="nl-NL" sz="3600" dirty="0">
                <a:latin typeface="+mn-lt"/>
                <a:ea typeface="Batang" panose="02030600000101010101" pitchFamily="18" charset="-127"/>
              </a:rPr>
            </a:br>
            <a:r>
              <a:rPr lang="nl-NL" sz="3600" i="1" dirty="0">
                <a:latin typeface="+mn-lt"/>
                <a:ea typeface="Batang" panose="02030600000101010101" pitchFamily="18" charset="-127"/>
              </a:rPr>
              <a:t>Gevreesde held</a:t>
            </a:r>
            <a:endParaRPr lang="nl-BE" sz="3600" dirty="0">
              <a:latin typeface="+mn-lt"/>
              <a:ea typeface="Batang" panose="02030600000101010101" pitchFamily="18" charset="-127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644008" y="757419"/>
            <a:ext cx="4042792" cy="1519452"/>
          </a:xfrm>
          <a:ln w="63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dirty="0">
                <a:latin typeface="+mn-lt"/>
                <a:ea typeface="Batang" panose="02030600000101010101" pitchFamily="18" charset="-127"/>
              </a:rPr>
              <a:t>Mijn aartsvijand Hector</a:t>
            </a:r>
          </a:p>
          <a:p>
            <a:pPr marL="0" indent="0">
              <a:buNone/>
            </a:pPr>
            <a:r>
              <a:rPr lang="nl-NL" sz="2000" dirty="0">
                <a:latin typeface="+mn-lt"/>
                <a:ea typeface="Batang" panose="02030600000101010101" pitchFamily="18" charset="-127"/>
              </a:rPr>
              <a:t>Generaal Agamemnon, die me beledigde</a:t>
            </a:r>
          </a:p>
          <a:p>
            <a:pPr marL="0" indent="0">
              <a:buNone/>
            </a:pPr>
            <a:r>
              <a:rPr lang="nl-NL" sz="2000" dirty="0">
                <a:latin typeface="+mn-lt"/>
                <a:ea typeface="Batang" panose="02030600000101010101" pitchFamily="18" charset="-127"/>
              </a:rPr>
              <a:t>Odysseus, de bemoeial</a:t>
            </a:r>
          </a:p>
        </p:txBody>
      </p:sp>
      <p:sp>
        <p:nvSpPr>
          <p:cNvPr id="7" name="Tijdelijke aanduiding voor inhoud 4"/>
          <p:cNvSpPr txBox="1">
            <a:spLocks/>
          </p:cNvSpPr>
          <p:nvPr/>
        </p:nvSpPr>
        <p:spPr>
          <a:xfrm>
            <a:off x="4644008" y="2145258"/>
            <a:ext cx="4042792" cy="2003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sp>
        <p:nvSpPr>
          <p:cNvPr id="8" name="Tijdelijke aanduiding voor inhoud 4"/>
          <p:cNvSpPr txBox="1">
            <a:spLocks/>
          </p:cNvSpPr>
          <p:nvPr/>
        </p:nvSpPr>
        <p:spPr>
          <a:xfrm>
            <a:off x="4644008" y="4149080"/>
            <a:ext cx="4042792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sp>
        <p:nvSpPr>
          <p:cNvPr id="9" name="Tijdelijke aanduiding voor inhoud 4"/>
          <p:cNvSpPr txBox="1">
            <a:spLocks/>
          </p:cNvSpPr>
          <p:nvPr/>
        </p:nvSpPr>
        <p:spPr>
          <a:xfrm>
            <a:off x="4644008" y="2276872"/>
            <a:ext cx="4042792" cy="2003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sp>
        <p:nvSpPr>
          <p:cNvPr id="10" name="Tijdelijke aanduiding voor inhoud 4"/>
          <p:cNvSpPr txBox="1">
            <a:spLocks/>
          </p:cNvSpPr>
          <p:nvPr/>
        </p:nvSpPr>
        <p:spPr>
          <a:xfrm>
            <a:off x="4644008" y="2777826"/>
            <a:ext cx="4042792" cy="5009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2000" dirty="0">
                <a:latin typeface="UGent Panno Text" panose="02000506040000040003" pitchFamily="2" charset="0"/>
                <a:ea typeface="Batang" panose="02030600000101010101" pitchFamily="18" charset="-127"/>
              </a:rPr>
              <a:t>Trots</a:t>
            </a:r>
            <a:endParaRPr lang="nl-BE" dirty="0">
              <a:latin typeface="UGent Panno Text" panose="02000506040000040003" pitchFamily="2" charset="0"/>
              <a:ea typeface="Batang" panose="02030600000101010101" pitchFamily="18" charset="-127"/>
            </a:endParaRPr>
          </a:p>
        </p:txBody>
      </p:sp>
      <p:sp>
        <p:nvSpPr>
          <p:cNvPr id="11" name="Tijdelijke aanduiding voor inhoud 4"/>
          <p:cNvSpPr txBox="1">
            <a:spLocks/>
          </p:cNvSpPr>
          <p:nvPr/>
        </p:nvSpPr>
        <p:spPr>
          <a:xfrm>
            <a:off x="4644008" y="3789040"/>
            <a:ext cx="4042792" cy="12601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1600" dirty="0">
                <a:latin typeface="UGent Panno Text" panose="02000506040000040003" pitchFamily="2" charset="0"/>
              </a:rPr>
              <a:t>IK MOET KIEZEN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1600" dirty="0">
                <a:latin typeface="UGent Panno Text" panose="02000506040000040003" pitchFamily="2" charset="0"/>
              </a:rPr>
              <a:t>- Hector doden en eeuwige roem vergaren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1600" dirty="0">
                <a:latin typeface="UGent Panno Text" panose="02000506040000040003" pitchFamily="2" charset="0"/>
              </a:rPr>
              <a:t>- Me op </a:t>
            </a:r>
            <a:r>
              <a:rPr lang="nl-NL" sz="1600" dirty="0" err="1">
                <a:latin typeface="UGent Panno Text" panose="02000506040000040003" pitchFamily="2" charset="0"/>
              </a:rPr>
              <a:t>Agamemnon</a:t>
            </a:r>
            <a:r>
              <a:rPr lang="nl-NL" sz="1600" dirty="0">
                <a:latin typeface="UGent Panno Text" panose="02000506040000040003" pitchFamily="2" charset="0"/>
              </a:rPr>
              <a:t> wreken door de strijd op te geven en naar huis te gaan</a:t>
            </a:r>
          </a:p>
        </p:txBody>
      </p:sp>
      <p:sp>
        <p:nvSpPr>
          <p:cNvPr id="3" name="Rechthoek 2"/>
          <p:cNvSpPr/>
          <p:nvPr/>
        </p:nvSpPr>
        <p:spPr>
          <a:xfrm>
            <a:off x="4628238" y="211464"/>
            <a:ext cx="40427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UGent Panno Text" panose="02000506040000040003" pitchFamily="2" charset="0"/>
              </a:rPr>
              <a:t>Relaties</a:t>
            </a:r>
          </a:p>
        </p:txBody>
      </p:sp>
      <p:sp>
        <p:nvSpPr>
          <p:cNvPr id="17" name="Rechthoek 16"/>
          <p:cNvSpPr/>
          <p:nvPr/>
        </p:nvSpPr>
        <p:spPr>
          <a:xfrm>
            <a:off x="4644008" y="2211460"/>
            <a:ext cx="410801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UGent Panno Text" panose="02000506040000040003" pitchFamily="2" charset="0"/>
              </a:rPr>
              <a:t>Mijn karakter</a:t>
            </a:r>
          </a:p>
        </p:txBody>
      </p:sp>
      <p:sp>
        <p:nvSpPr>
          <p:cNvPr id="18" name="Rechthoek 17"/>
          <p:cNvSpPr/>
          <p:nvPr/>
        </p:nvSpPr>
        <p:spPr>
          <a:xfrm>
            <a:off x="4652190" y="3240576"/>
            <a:ext cx="40372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UGent Panno Text" panose="02000506040000040003" pitchFamily="2" charset="0"/>
              </a:rPr>
              <a:t>Mijn doel</a:t>
            </a:r>
          </a:p>
        </p:txBody>
      </p:sp>
      <p:sp>
        <p:nvSpPr>
          <p:cNvPr id="19" name="Tijdelijke aanduiding voor inhoud 4"/>
          <p:cNvSpPr txBox="1">
            <a:spLocks/>
          </p:cNvSpPr>
          <p:nvPr/>
        </p:nvSpPr>
        <p:spPr>
          <a:xfrm>
            <a:off x="4638447" y="5596784"/>
            <a:ext cx="4042792" cy="11445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2000" dirty="0">
                <a:latin typeface="UGent Panno Text" panose="02000506040000040003" pitchFamily="2" charset="0"/>
              </a:rPr>
              <a:t>- Ik kan Hector alleen doden als de oorlog verder gaat</a:t>
            </a:r>
          </a:p>
          <a:p>
            <a:pPr marL="0" indent="0" algn="ctr">
              <a:buNone/>
            </a:pPr>
            <a:r>
              <a:rPr lang="nl-NL" sz="2000" dirty="0">
                <a:latin typeface="UGent Panno Text" panose="02000506040000040003" pitchFamily="2" charset="0"/>
              </a:rPr>
              <a:t>- Als de oorlog stopt, ga ik naar huis</a:t>
            </a:r>
          </a:p>
        </p:txBody>
      </p:sp>
      <p:sp>
        <p:nvSpPr>
          <p:cNvPr id="20" name="Rechthoek 19"/>
          <p:cNvSpPr/>
          <p:nvPr/>
        </p:nvSpPr>
        <p:spPr>
          <a:xfrm>
            <a:off x="4652867" y="4988446"/>
            <a:ext cx="40372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UGent Panno Text" panose="02000506040000040003" pitchFamily="2" charset="0"/>
              </a:rPr>
              <a:t>De situatie vandaag</a:t>
            </a:r>
          </a:p>
        </p:txBody>
      </p:sp>
      <p:pic>
        <p:nvPicPr>
          <p:cNvPr id="24" name="Picture 2" descr="Emoticons, Happy Faces, Covid-19 Mask, Smiley, Emoji">
            <a:extLst>
              <a:ext uri="{FF2B5EF4-FFF2-40B4-BE49-F238E27FC236}">
                <a16:creationId xmlns:a16="http://schemas.microsoft.com/office/drawing/2014/main" id="{B2D6C8F7-BD0A-4D1F-8F9E-40EC6AF196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6" t="80555" r="1009" b="449"/>
          <a:stretch/>
        </p:blipFill>
        <p:spPr bwMode="auto">
          <a:xfrm>
            <a:off x="7220547" y="1824609"/>
            <a:ext cx="32268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moticons, Happy Faces, Covid-19 Mask, Smiley, Emoji">
            <a:extLst>
              <a:ext uri="{FF2B5EF4-FFF2-40B4-BE49-F238E27FC236}">
                <a16:creationId xmlns:a16="http://schemas.microsoft.com/office/drawing/2014/main" id="{2151D2F3-F3B3-46ED-98E3-6EB18FCA67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6" t="80555" r="1009" b="449"/>
          <a:stretch/>
        </p:blipFill>
        <p:spPr bwMode="auto">
          <a:xfrm>
            <a:off x="5837389" y="1500711"/>
            <a:ext cx="32268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Emoticons, Happy Faces, Covid-19 Mask, Smiley, Emoji">
            <a:extLst>
              <a:ext uri="{FF2B5EF4-FFF2-40B4-BE49-F238E27FC236}">
                <a16:creationId xmlns:a16="http://schemas.microsoft.com/office/drawing/2014/main" id="{DF7A5214-B00A-45C9-AC95-8B7625F4EB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6" t="80555" r="1009" b="449"/>
          <a:stretch/>
        </p:blipFill>
        <p:spPr bwMode="auto">
          <a:xfrm>
            <a:off x="7236296" y="813670"/>
            <a:ext cx="32268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95536" y="2439945"/>
            <a:ext cx="3968442" cy="3456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0303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4176464" cy="187220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nl-NL" sz="3600" dirty="0">
                <a:latin typeface="+mn-lt"/>
                <a:ea typeface="Batang" panose="02030600000101010101" pitchFamily="18" charset="-127"/>
              </a:rPr>
              <a:t>HECTOR</a:t>
            </a:r>
            <a:br>
              <a:rPr lang="nl-NL" sz="3600" dirty="0">
                <a:latin typeface="+mn-lt"/>
                <a:ea typeface="Batang" panose="02030600000101010101" pitchFamily="18" charset="-127"/>
              </a:rPr>
            </a:br>
            <a:r>
              <a:rPr lang="nl-NL" sz="3600" i="1" dirty="0">
                <a:latin typeface="+mn-lt"/>
                <a:ea typeface="Batang" panose="02030600000101010101" pitchFamily="18" charset="-127"/>
              </a:rPr>
              <a:t>Legeraanvoerder van de Trojanen</a:t>
            </a:r>
            <a:endParaRPr lang="nl-BE" sz="3600" dirty="0">
              <a:latin typeface="+mn-lt"/>
              <a:ea typeface="Batang" panose="02030600000101010101" pitchFamily="18" charset="-127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644008" y="757419"/>
            <a:ext cx="4042792" cy="1519452"/>
          </a:xfrm>
          <a:ln w="63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dirty="0">
                <a:latin typeface="+mn-lt"/>
                <a:ea typeface="Batang" panose="02030600000101010101" pitchFamily="18" charset="-127"/>
              </a:rPr>
              <a:t>Mijn vrouw </a:t>
            </a:r>
            <a:r>
              <a:rPr lang="nl-NL" sz="2000" dirty="0" err="1">
                <a:latin typeface="+mn-lt"/>
                <a:ea typeface="Batang" panose="02030600000101010101" pitchFamily="18" charset="-127"/>
              </a:rPr>
              <a:t>Andromache</a:t>
            </a:r>
            <a:r>
              <a:rPr lang="nl-NL" sz="2000" dirty="0">
                <a:latin typeface="+mn-lt"/>
                <a:ea typeface="Batang" panose="02030600000101010101" pitchFamily="18" charset="-127"/>
              </a:rPr>
              <a:t> en ons zoontje</a:t>
            </a:r>
          </a:p>
          <a:p>
            <a:pPr marL="0" indent="0">
              <a:buNone/>
            </a:pPr>
            <a:r>
              <a:rPr lang="nl-NL" sz="2000" dirty="0">
                <a:latin typeface="+mn-lt"/>
                <a:ea typeface="Batang" panose="02030600000101010101" pitchFamily="18" charset="-127"/>
              </a:rPr>
              <a:t>Mijn broer Paris</a:t>
            </a:r>
          </a:p>
          <a:p>
            <a:pPr marL="0" indent="0">
              <a:buNone/>
            </a:pPr>
            <a:r>
              <a:rPr lang="nl-NL" sz="2000" dirty="0">
                <a:latin typeface="+mn-lt"/>
                <a:ea typeface="Batang" panose="02030600000101010101" pitchFamily="18" charset="-127"/>
              </a:rPr>
              <a:t>Mijn aartsvijand Achilles</a:t>
            </a:r>
          </a:p>
        </p:txBody>
      </p:sp>
      <p:sp>
        <p:nvSpPr>
          <p:cNvPr id="7" name="Tijdelijke aanduiding voor inhoud 4"/>
          <p:cNvSpPr txBox="1">
            <a:spLocks/>
          </p:cNvSpPr>
          <p:nvPr/>
        </p:nvSpPr>
        <p:spPr>
          <a:xfrm>
            <a:off x="4644008" y="2145258"/>
            <a:ext cx="4042792" cy="2003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sp>
        <p:nvSpPr>
          <p:cNvPr id="8" name="Tijdelijke aanduiding voor inhoud 4"/>
          <p:cNvSpPr txBox="1">
            <a:spLocks/>
          </p:cNvSpPr>
          <p:nvPr/>
        </p:nvSpPr>
        <p:spPr>
          <a:xfrm>
            <a:off x="4644008" y="4149080"/>
            <a:ext cx="4042792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sp>
        <p:nvSpPr>
          <p:cNvPr id="9" name="Tijdelijke aanduiding voor inhoud 4"/>
          <p:cNvSpPr txBox="1">
            <a:spLocks/>
          </p:cNvSpPr>
          <p:nvPr/>
        </p:nvSpPr>
        <p:spPr>
          <a:xfrm>
            <a:off x="4644008" y="2276872"/>
            <a:ext cx="4042792" cy="2003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sp>
        <p:nvSpPr>
          <p:cNvPr id="10" name="Tijdelijke aanduiding voor inhoud 4"/>
          <p:cNvSpPr txBox="1">
            <a:spLocks/>
          </p:cNvSpPr>
          <p:nvPr/>
        </p:nvSpPr>
        <p:spPr>
          <a:xfrm>
            <a:off x="4644008" y="2777826"/>
            <a:ext cx="4042792" cy="5009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2000" dirty="0">
                <a:latin typeface="UGent Panno Text" panose="02000506040000040003" pitchFamily="2" charset="0"/>
                <a:ea typeface="Batang" panose="02030600000101010101" pitchFamily="18" charset="-127"/>
              </a:rPr>
              <a:t>Ik wil geen lafaard lijken</a:t>
            </a:r>
            <a:endParaRPr lang="nl-BE" dirty="0">
              <a:latin typeface="UGent Panno Text" panose="02000506040000040003" pitchFamily="2" charset="0"/>
              <a:ea typeface="Batang" panose="02030600000101010101" pitchFamily="18" charset="-127"/>
            </a:endParaRPr>
          </a:p>
        </p:txBody>
      </p:sp>
      <p:sp>
        <p:nvSpPr>
          <p:cNvPr id="11" name="Tijdelijke aanduiding voor inhoud 4"/>
          <p:cNvSpPr txBox="1">
            <a:spLocks/>
          </p:cNvSpPr>
          <p:nvPr/>
        </p:nvSpPr>
        <p:spPr>
          <a:xfrm>
            <a:off x="4644008" y="3789040"/>
            <a:ext cx="4042792" cy="12601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nl-NL" sz="2000" dirty="0">
              <a:latin typeface="UGent Panno Text" panose="02000506040000040003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2000" dirty="0">
                <a:latin typeface="UGent Panno Text" panose="02000506040000040003" pitchFamily="2" charset="0"/>
              </a:rPr>
              <a:t>Troje redden van de Grieken</a:t>
            </a:r>
          </a:p>
        </p:txBody>
      </p:sp>
      <p:sp>
        <p:nvSpPr>
          <p:cNvPr id="3" name="Rechthoek 2"/>
          <p:cNvSpPr/>
          <p:nvPr/>
        </p:nvSpPr>
        <p:spPr>
          <a:xfrm>
            <a:off x="4628238" y="211464"/>
            <a:ext cx="40427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UGent Panno Text" panose="02000506040000040003" pitchFamily="2" charset="0"/>
              </a:rPr>
              <a:t>Relaties</a:t>
            </a:r>
          </a:p>
        </p:txBody>
      </p:sp>
      <p:sp>
        <p:nvSpPr>
          <p:cNvPr id="17" name="Rechthoek 16"/>
          <p:cNvSpPr/>
          <p:nvPr/>
        </p:nvSpPr>
        <p:spPr>
          <a:xfrm>
            <a:off x="4644008" y="2211460"/>
            <a:ext cx="410801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UGent Panno Text" panose="02000506040000040003" pitchFamily="2" charset="0"/>
              </a:rPr>
              <a:t>Mijn karakter</a:t>
            </a:r>
          </a:p>
        </p:txBody>
      </p:sp>
      <p:sp>
        <p:nvSpPr>
          <p:cNvPr id="18" name="Rechthoek 17"/>
          <p:cNvSpPr/>
          <p:nvPr/>
        </p:nvSpPr>
        <p:spPr>
          <a:xfrm>
            <a:off x="4652190" y="3240576"/>
            <a:ext cx="40372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UGent Panno Text" panose="02000506040000040003" pitchFamily="2" charset="0"/>
              </a:rPr>
              <a:t>Mijn doel</a:t>
            </a:r>
          </a:p>
        </p:txBody>
      </p:sp>
      <p:sp>
        <p:nvSpPr>
          <p:cNvPr id="19" name="Tijdelijke aanduiding voor inhoud 4"/>
          <p:cNvSpPr txBox="1">
            <a:spLocks/>
          </p:cNvSpPr>
          <p:nvPr/>
        </p:nvSpPr>
        <p:spPr>
          <a:xfrm>
            <a:off x="4638447" y="5596784"/>
            <a:ext cx="4042792" cy="11445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nl-NL" sz="900" dirty="0">
              <a:latin typeface="UGent Panno Text" panose="02000506040000040003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2000" dirty="0">
                <a:latin typeface="UGent Panno Text" panose="02000506040000040003" pitchFamily="2" charset="0"/>
              </a:rPr>
              <a:t>Als de oorlog doorgaat, vrees ik dat Achilles me op een dag zal doden. Dan blijft Troje onbeschermd achter.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A466831-EBF9-4253-843E-05C5738E382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50884" y="2276871"/>
            <a:ext cx="2914702" cy="3748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Rechthoek 19"/>
          <p:cNvSpPr/>
          <p:nvPr/>
        </p:nvSpPr>
        <p:spPr>
          <a:xfrm>
            <a:off x="4652867" y="4988446"/>
            <a:ext cx="40372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UGent Panno Text" panose="02000506040000040003" pitchFamily="2" charset="0"/>
              </a:rPr>
              <a:t>De situatie vandaag</a:t>
            </a:r>
          </a:p>
        </p:txBody>
      </p:sp>
      <p:cxnSp>
        <p:nvCxnSpPr>
          <p:cNvPr id="25" name="Rechte verbindingslijn met pijl 24"/>
          <p:cNvCxnSpPr/>
          <p:nvPr/>
        </p:nvCxnSpPr>
        <p:spPr>
          <a:xfrm flipH="1">
            <a:off x="2915816" y="2754373"/>
            <a:ext cx="786527" cy="365372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6" name="Picture 2" descr="Emoticons, Happy Faces, Covid-19 Mask, Smiley, Emoji">
            <a:extLst>
              <a:ext uri="{FF2B5EF4-FFF2-40B4-BE49-F238E27FC236}">
                <a16:creationId xmlns:a16="http://schemas.microsoft.com/office/drawing/2014/main" id="{6A0512D0-5BFF-4B27-9D49-F04936A2AD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2" t="19289" r="39460" b="60760"/>
          <a:stretch/>
        </p:blipFill>
        <p:spPr bwMode="auto">
          <a:xfrm>
            <a:off x="5622181" y="1113506"/>
            <a:ext cx="317971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Emoticons, Happy Faces, Covid-19 Mask, Smiley, Emoji">
            <a:extLst>
              <a:ext uri="{FF2B5EF4-FFF2-40B4-BE49-F238E27FC236}">
                <a16:creationId xmlns:a16="http://schemas.microsoft.com/office/drawing/2014/main" id="{AE5197D2-83E4-4966-8F44-304299A49F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6" t="80555" r="1009" b="449"/>
          <a:stretch/>
        </p:blipFill>
        <p:spPr bwMode="auto">
          <a:xfrm>
            <a:off x="7308304" y="1851644"/>
            <a:ext cx="32268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Emoticons, Happy Faces, Covid-19 Mask, Smiley, Emoji">
            <a:extLst>
              <a:ext uri="{FF2B5EF4-FFF2-40B4-BE49-F238E27FC236}">
                <a16:creationId xmlns:a16="http://schemas.microsoft.com/office/drawing/2014/main" id="{24099141-C770-4C10-A7AA-E2C39ECECA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" r="79547" b="80475"/>
          <a:stretch/>
        </p:blipFill>
        <p:spPr bwMode="auto">
          <a:xfrm>
            <a:off x="6409912" y="1479238"/>
            <a:ext cx="320491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805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273049"/>
            <a:ext cx="4176464" cy="200382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nl-NL" sz="3600" dirty="0">
                <a:latin typeface="+mn-lt"/>
                <a:ea typeface="Batang" panose="02030600000101010101" pitchFamily="18" charset="-127"/>
              </a:rPr>
              <a:t>AGAMEMNON</a:t>
            </a:r>
            <a:br>
              <a:rPr lang="nl-NL" sz="3600" dirty="0">
                <a:latin typeface="+mn-lt"/>
                <a:ea typeface="Batang" panose="02030600000101010101" pitchFamily="18" charset="-127"/>
              </a:rPr>
            </a:br>
            <a:r>
              <a:rPr lang="nl-NL" sz="3600" i="1" dirty="0">
                <a:latin typeface="+mn-lt"/>
                <a:ea typeface="Batang" panose="02030600000101010101" pitchFamily="18" charset="-127"/>
              </a:rPr>
              <a:t>Griekse generaal</a:t>
            </a:r>
            <a:br>
              <a:rPr lang="nl-NL" sz="3600" dirty="0">
                <a:latin typeface="+mn-lt"/>
                <a:ea typeface="Batang" panose="02030600000101010101" pitchFamily="18" charset="-127"/>
              </a:rPr>
            </a:br>
            <a:endParaRPr lang="nl-BE" sz="3600" dirty="0">
              <a:latin typeface="+mn-lt"/>
              <a:ea typeface="Batang" panose="02030600000101010101" pitchFamily="18" charset="-127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644008" y="757419"/>
            <a:ext cx="4042792" cy="1519452"/>
          </a:xfrm>
          <a:ln w="63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dirty="0">
                <a:latin typeface="+mn-lt"/>
                <a:ea typeface="Batang" panose="02030600000101010101" pitchFamily="18" charset="-127"/>
              </a:rPr>
              <a:t>Mijn vrouw </a:t>
            </a:r>
            <a:r>
              <a:rPr lang="nl-NL" sz="2000" dirty="0" err="1">
                <a:latin typeface="+mn-lt"/>
                <a:ea typeface="Batang" panose="02030600000101010101" pitchFamily="18" charset="-127"/>
              </a:rPr>
              <a:t>Clytaemnestra</a:t>
            </a:r>
            <a:endParaRPr lang="nl-NL" sz="2000" dirty="0">
              <a:latin typeface="+mn-lt"/>
              <a:ea typeface="Batang" panose="02030600000101010101" pitchFamily="18" charset="-127"/>
            </a:endParaRPr>
          </a:p>
          <a:p>
            <a:pPr marL="0" indent="0">
              <a:buNone/>
            </a:pPr>
            <a:r>
              <a:rPr lang="nl-NL" sz="2000" dirty="0">
                <a:latin typeface="+mn-lt"/>
                <a:ea typeface="Batang" panose="02030600000101010101" pitchFamily="18" charset="-127"/>
              </a:rPr>
              <a:t>Mijn broer </a:t>
            </a:r>
            <a:r>
              <a:rPr lang="nl-NL" sz="2000" dirty="0" err="1">
                <a:latin typeface="+mn-lt"/>
                <a:ea typeface="Batang" panose="02030600000101010101" pitchFamily="18" charset="-127"/>
              </a:rPr>
              <a:t>Menelaus</a:t>
            </a:r>
            <a:endParaRPr lang="nl-NL" sz="2000" dirty="0">
              <a:latin typeface="+mn-lt"/>
              <a:ea typeface="Batang" panose="02030600000101010101" pitchFamily="18" charset="-127"/>
            </a:endParaRPr>
          </a:p>
          <a:p>
            <a:pPr marL="0" indent="0">
              <a:buNone/>
            </a:pPr>
            <a:r>
              <a:rPr lang="nl-NL" sz="2000" dirty="0">
                <a:latin typeface="+mn-lt"/>
                <a:ea typeface="Batang" panose="02030600000101010101" pitchFamily="18" charset="-127"/>
              </a:rPr>
              <a:t>Die lichtgeraakte Achilles</a:t>
            </a:r>
          </a:p>
          <a:p>
            <a:pPr marL="0" indent="0">
              <a:buNone/>
            </a:pPr>
            <a:r>
              <a:rPr lang="nl-NL" sz="2000" dirty="0">
                <a:latin typeface="+mn-lt"/>
                <a:ea typeface="Batang" panose="02030600000101010101" pitchFamily="18" charset="-127"/>
              </a:rPr>
              <a:t>Odysseus, mijn adviseur</a:t>
            </a:r>
          </a:p>
        </p:txBody>
      </p:sp>
      <p:sp>
        <p:nvSpPr>
          <p:cNvPr id="7" name="Tijdelijke aanduiding voor inhoud 4"/>
          <p:cNvSpPr txBox="1">
            <a:spLocks/>
          </p:cNvSpPr>
          <p:nvPr/>
        </p:nvSpPr>
        <p:spPr>
          <a:xfrm>
            <a:off x="4644008" y="2145258"/>
            <a:ext cx="4042792" cy="2003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sp>
        <p:nvSpPr>
          <p:cNvPr id="8" name="Tijdelijke aanduiding voor inhoud 4"/>
          <p:cNvSpPr txBox="1">
            <a:spLocks/>
          </p:cNvSpPr>
          <p:nvPr/>
        </p:nvSpPr>
        <p:spPr>
          <a:xfrm>
            <a:off x="4644008" y="4149080"/>
            <a:ext cx="4042792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sp>
        <p:nvSpPr>
          <p:cNvPr id="9" name="Tijdelijke aanduiding voor inhoud 4"/>
          <p:cNvSpPr txBox="1">
            <a:spLocks/>
          </p:cNvSpPr>
          <p:nvPr/>
        </p:nvSpPr>
        <p:spPr>
          <a:xfrm>
            <a:off x="4644008" y="2276872"/>
            <a:ext cx="4042792" cy="2003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sp>
        <p:nvSpPr>
          <p:cNvPr id="10" name="Tijdelijke aanduiding voor inhoud 4"/>
          <p:cNvSpPr txBox="1">
            <a:spLocks/>
          </p:cNvSpPr>
          <p:nvPr/>
        </p:nvSpPr>
        <p:spPr>
          <a:xfrm>
            <a:off x="4644008" y="2777826"/>
            <a:ext cx="4042792" cy="5009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2000" dirty="0">
                <a:latin typeface="UGent Panno Text" panose="02000506040000040003" pitchFamily="2" charset="0"/>
                <a:ea typeface="Batang" panose="02030600000101010101" pitchFamily="18" charset="-127"/>
              </a:rPr>
              <a:t>Ik ben hebzuchtig</a:t>
            </a:r>
            <a:endParaRPr lang="nl-BE" dirty="0">
              <a:latin typeface="UGent Panno Text" panose="02000506040000040003" pitchFamily="2" charset="0"/>
              <a:ea typeface="Batang" panose="02030600000101010101" pitchFamily="18" charset="-127"/>
            </a:endParaRPr>
          </a:p>
        </p:txBody>
      </p:sp>
      <p:sp>
        <p:nvSpPr>
          <p:cNvPr id="11" name="Tijdelijke aanduiding voor inhoud 4"/>
          <p:cNvSpPr txBox="1">
            <a:spLocks/>
          </p:cNvSpPr>
          <p:nvPr/>
        </p:nvSpPr>
        <p:spPr>
          <a:xfrm>
            <a:off x="4644008" y="3789040"/>
            <a:ext cx="4042792" cy="12601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nl-NL" sz="2000" dirty="0">
              <a:latin typeface="UGent Panno Text" panose="02000506040000040003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2000" dirty="0">
                <a:latin typeface="UGent Panno Text" panose="02000506040000040003" pitchFamily="2" charset="0"/>
              </a:rPr>
              <a:t>Troje veroveren</a:t>
            </a:r>
          </a:p>
        </p:txBody>
      </p:sp>
      <p:sp>
        <p:nvSpPr>
          <p:cNvPr id="3" name="Rechthoek 2"/>
          <p:cNvSpPr/>
          <p:nvPr/>
        </p:nvSpPr>
        <p:spPr>
          <a:xfrm>
            <a:off x="4628238" y="211464"/>
            <a:ext cx="40427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UGent Panno Text" panose="02000506040000040003" pitchFamily="2" charset="0"/>
              </a:rPr>
              <a:t>Relaties</a:t>
            </a:r>
          </a:p>
        </p:txBody>
      </p:sp>
      <p:sp>
        <p:nvSpPr>
          <p:cNvPr id="17" name="Rechthoek 16"/>
          <p:cNvSpPr/>
          <p:nvPr/>
        </p:nvSpPr>
        <p:spPr>
          <a:xfrm>
            <a:off x="4644008" y="2211460"/>
            <a:ext cx="410801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UGent Panno Text" panose="02000506040000040003" pitchFamily="2" charset="0"/>
              </a:rPr>
              <a:t>Mijn karakter</a:t>
            </a:r>
          </a:p>
        </p:txBody>
      </p:sp>
      <p:sp>
        <p:nvSpPr>
          <p:cNvPr id="18" name="Rechthoek 17"/>
          <p:cNvSpPr/>
          <p:nvPr/>
        </p:nvSpPr>
        <p:spPr>
          <a:xfrm>
            <a:off x="4652190" y="3240576"/>
            <a:ext cx="40372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UGent Panno Text" panose="02000506040000040003" pitchFamily="2" charset="0"/>
              </a:rPr>
              <a:t>Mijn doel</a:t>
            </a:r>
          </a:p>
        </p:txBody>
      </p:sp>
      <p:sp>
        <p:nvSpPr>
          <p:cNvPr id="19" name="Tijdelijke aanduiding voor inhoud 4"/>
          <p:cNvSpPr txBox="1">
            <a:spLocks/>
          </p:cNvSpPr>
          <p:nvPr/>
        </p:nvSpPr>
        <p:spPr>
          <a:xfrm>
            <a:off x="4638447" y="5596784"/>
            <a:ext cx="4042792" cy="11445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nl-NL" sz="2000" dirty="0">
              <a:latin typeface="UGent Panno Text" panose="02000506040000040003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2000" dirty="0">
                <a:latin typeface="UGent Panno Text" panose="02000506040000040003" pitchFamily="2" charset="0"/>
              </a:rPr>
              <a:t>Troje is nog niet veroverd</a:t>
            </a:r>
          </a:p>
        </p:txBody>
      </p:sp>
      <p:sp>
        <p:nvSpPr>
          <p:cNvPr id="20" name="Rechthoek 19"/>
          <p:cNvSpPr/>
          <p:nvPr/>
        </p:nvSpPr>
        <p:spPr>
          <a:xfrm>
            <a:off x="4652867" y="4988446"/>
            <a:ext cx="40372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UGent Panno Text" panose="02000506040000040003" pitchFamily="2" charset="0"/>
              </a:rPr>
              <a:t>De situatie vandaag</a:t>
            </a:r>
          </a:p>
        </p:txBody>
      </p:sp>
      <p:pic>
        <p:nvPicPr>
          <p:cNvPr id="25" name="Picture 2" descr="Emoticons, Happy Faces, Covid-19 Mask, Smiley, Emoji">
            <a:extLst>
              <a:ext uri="{FF2B5EF4-FFF2-40B4-BE49-F238E27FC236}">
                <a16:creationId xmlns:a16="http://schemas.microsoft.com/office/drawing/2014/main" id="{20743B1C-4B4C-4CF8-AEF1-D1A0C4F63A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2" t="19289" r="39460" b="60760"/>
          <a:stretch/>
        </p:blipFill>
        <p:spPr bwMode="auto">
          <a:xfrm>
            <a:off x="7524328" y="827449"/>
            <a:ext cx="317971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Emoticons, Happy Faces, Covid-19 Mask, Smiley, Emoji">
            <a:extLst>
              <a:ext uri="{FF2B5EF4-FFF2-40B4-BE49-F238E27FC236}">
                <a16:creationId xmlns:a16="http://schemas.microsoft.com/office/drawing/2014/main" id="{A1AB7DFC-E551-432D-B03F-39C8B6115B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6" t="80555" r="1009" b="449"/>
          <a:stretch/>
        </p:blipFill>
        <p:spPr bwMode="auto">
          <a:xfrm>
            <a:off x="7362988" y="1547456"/>
            <a:ext cx="32268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Emoticons, Happy Faces, Covid-19 Mask, Smiley, Emoji">
            <a:extLst>
              <a:ext uri="{FF2B5EF4-FFF2-40B4-BE49-F238E27FC236}">
                <a16:creationId xmlns:a16="http://schemas.microsoft.com/office/drawing/2014/main" id="{AE031CA5-4B67-4F42-B97A-512A6C8F90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" r="79547" b="80475"/>
          <a:stretch/>
        </p:blipFill>
        <p:spPr bwMode="auto">
          <a:xfrm>
            <a:off x="6951056" y="1189141"/>
            <a:ext cx="320491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Emoticons, Happy Faces, Covid-19 Mask, Smiley, Emoji">
            <a:extLst>
              <a:ext uri="{FF2B5EF4-FFF2-40B4-BE49-F238E27FC236}">
                <a16:creationId xmlns:a16="http://schemas.microsoft.com/office/drawing/2014/main" id="{CDF08DC1-9ACE-42EF-A0D8-DD5868B9B6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" r="79547" b="80475"/>
          <a:stretch/>
        </p:blipFill>
        <p:spPr bwMode="auto">
          <a:xfrm>
            <a:off x="7255315" y="1922639"/>
            <a:ext cx="320491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314149" y="1782492"/>
            <a:ext cx="2517732" cy="4632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0805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273049"/>
            <a:ext cx="4176464" cy="200382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nl-NL" sz="3600" dirty="0">
                <a:latin typeface="+mn-lt"/>
                <a:ea typeface="Batang" panose="02030600000101010101" pitchFamily="18" charset="-127"/>
              </a:rPr>
              <a:t>PENTHESILEA</a:t>
            </a:r>
            <a:br>
              <a:rPr lang="nl-NL" sz="3600" dirty="0">
                <a:latin typeface="+mn-lt"/>
                <a:ea typeface="Batang" panose="02030600000101010101" pitchFamily="18" charset="-127"/>
              </a:rPr>
            </a:br>
            <a:r>
              <a:rPr lang="nl-NL" sz="3600" i="1" dirty="0">
                <a:latin typeface="+mn-lt"/>
                <a:ea typeface="Batang" panose="02030600000101010101" pitchFamily="18" charset="-127"/>
              </a:rPr>
              <a:t>Buitenlandse krijgskoningin</a:t>
            </a:r>
            <a:endParaRPr lang="nl-BE" sz="3600" dirty="0">
              <a:latin typeface="+mn-lt"/>
              <a:ea typeface="Batang" panose="02030600000101010101" pitchFamily="18" charset="-127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644008" y="757419"/>
            <a:ext cx="4042792" cy="1519452"/>
          </a:xfrm>
          <a:ln w="63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dirty="0">
                <a:latin typeface="+mn-lt"/>
                <a:ea typeface="Batang" panose="02030600000101010101" pitchFamily="18" charset="-127"/>
              </a:rPr>
              <a:t>Oorlog</a:t>
            </a:r>
          </a:p>
          <a:p>
            <a:pPr marL="0" indent="0">
              <a:buNone/>
            </a:pPr>
            <a:r>
              <a:rPr lang="nl-NL" sz="2000" dirty="0">
                <a:latin typeface="+mn-lt"/>
                <a:ea typeface="Batang" panose="02030600000101010101" pitchFamily="18" charset="-127"/>
              </a:rPr>
              <a:t>Ik wil beter doen dan Hector</a:t>
            </a:r>
          </a:p>
        </p:txBody>
      </p:sp>
      <p:sp>
        <p:nvSpPr>
          <p:cNvPr id="7" name="Tijdelijke aanduiding voor inhoud 4"/>
          <p:cNvSpPr txBox="1">
            <a:spLocks/>
          </p:cNvSpPr>
          <p:nvPr/>
        </p:nvSpPr>
        <p:spPr>
          <a:xfrm>
            <a:off x="4644008" y="2145258"/>
            <a:ext cx="4042792" cy="2003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sp>
        <p:nvSpPr>
          <p:cNvPr id="8" name="Tijdelijke aanduiding voor inhoud 4"/>
          <p:cNvSpPr txBox="1">
            <a:spLocks/>
          </p:cNvSpPr>
          <p:nvPr/>
        </p:nvSpPr>
        <p:spPr>
          <a:xfrm>
            <a:off x="4644008" y="4149080"/>
            <a:ext cx="4042792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sp>
        <p:nvSpPr>
          <p:cNvPr id="9" name="Tijdelijke aanduiding voor inhoud 4"/>
          <p:cNvSpPr txBox="1">
            <a:spLocks/>
          </p:cNvSpPr>
          <p:nvPr/>
        </p:nvSpPr>
        <p:spPr>
          <a:xfrm>
            <a:off x="4644008" y="2276872"/>
            <a:ext cx="4042792" cy="2003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sp>
        <p:nvSpPr>
          <p:cNvPr id="10" name="Tijdelijke aanduiding voor inhoud 4"/>
          <p:cNvSpPr txBox="1">
            <a:spLocks/>
          </p:cNvSpPr>
          <p:nvPr/>
        </p:nvSpPr>
        <p:spPr>
          <a:xfrm>
            <a:off x="4644008" y="2777826"/>
            <a:ext cx="4042792" cy="5009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2000" dirty="0">
                <a:latin typeface="UGent Panno Text" panose="02000506040000040003" pitchFamily="2" charset="0"/>
                <a:ea typeface="Batang" panose="02030600000101010101" pitchFamily="18" charset="-127"/>
              </a:rPr>
              <a:t>Ik ben overmoedig</a:t>
            </a:r>
            <a:endParaRPr lang="nl-BE" dirty="0">
              <a:latin typeface="UGent Panno Text" panose="02000506040000040003" pitchFamily="2" charset="0"/>
              <a:ea typeface="Batang" panose="02030600000101010101" pitchFamily="18" charset="-127"/>
            </a:endParaRPr>
          </a:p>
        </p:txBody>
      </p:sp>
      <p:sp>
        <p:nvSpPr>
          <p:cNvPr id="11" name="Tijdelijke aanduiding voor inhoud 4"/>
          <p:cNvSpPr txBox="1">
            <a:spLocks/>
          </p:cNvSpPr>
          <p:nvPr/>
        </p:nvSpPr>
        <p:spPr>
          <a:xfrm>
            <a:off x="4644008" y="3789040"/>
            <a:ext cx="4042792" cy="12601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nl-NL" sz="2000" dirty="0">
              <a:latin typeface="UGent Panno Text" panose="02000506040000040003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2000" dirty="0">
                <a:latin typeface="UGent Panno Text" panose="02000506040000040003" pitchFamily="2" charset="0"/>
              </a:rPr>
              <a:t>Achilles verslaan</a:t>
            </a:r>
          </a:p>
        </p:txBody>
      </p:sp>
      <p:sp>
        <p:nvSpPr>
          <p:cNvPr id="3" name="Rechthoek 2"/>
          <p:cNvSpPr/>
          <p:nvPr/>
        </p:nvSpPr>
        <p:spPr>
          <a:xfrm>
            <a:off x="4628238" y="211464"/>
            <a:ext cx="40427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UGent Panno Text" panose="02000506040000040003" pitchFamily="2" charset="0"/>
              </a:rPr>
              <a:t>Relaties</a:t>
            </a:r>
          </a:p>
        </p:txBody>
      </p:sp>
      <p:sp>
        <p:nvSpPr>
          <p:cNvPr id="17" name="Rechthoek 16"/>
          <p:cNvSpPr/>
          <p:nvPr/>
        </p:nvSpPr>
        <p:spPr>
          <a:xfrm>
            <a:off x="4644008" y="2211460"/>
            <a:ext cx="410801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UGent Panno Text" panose="02000506040000040003" pitchFamily="2" charset="0"/>
              </a:rPr>
              <a:t>Mijn karakter</a:t>
            </a:r>
          </a:p>
        </p:txBody>
      </p:sp>
      <p:sp>
        <p:nvSpPr>
          <p:cNvPr id="18" name="Rechthoek 17"/>
          <p:cNvSpPr/>
          <p:nvPr/>
        </p:nvSpPr>
        <p:spPr>
          <a:xfrm>
            <a:off x="4652190" y="3240576"/>
            <a:ext cx="40372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UGent Panno Text" panose="02000506040000040003" pitchFamily="2" charset="0"/>
              </a:rPr>
              <a:t>Mijn doel</a:t>
            </a:r>
          </a:p>
        </p:txBody>
      </p:sp>
      <p:sp>
        <p:nvSpPr>
          <p:cNvPr id="19" name="Tijdelijke aanduiding voor inhoud 4"/>
          <p:cNvSpPr txBox="1">
            <a:spLocks/>
          </p:cNvSpPr>
          <p:nvPr/>
        </p:nvSpPr>
        <p:spPr>
          <a:xfrm>
            <a:off x="4638447" y="5596784"/>
            <a:ext cx="4042792" cy="11445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nl-NL" sz="1100" dirty="0">
              <a:latin typeface="UGent Panno Text" panose="02000506040000040003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2000" dirty="0">
                <a:latin typeface="UGent Panno Text" panose="02000506040000040003" pitchFamily="2" charset="0"/>
              </a:rPr>
              <a:t>Troje ligt ver van mijn geboorteland. Ik ben nog steeds op reis. Hopelijk is de oorlog nog bezig als ik arriveer!</a:t>
            </a:r>
          </a:p>
        </p:txBody>
      </p:sp>
      <p:sp>
        <p:nvSpPr>
          <p:cNvPr id="20" name="Rechthoek 19"/>
          <p:cNvSpPr/>
          <p:nvPr/>
        </p:nvSpPr>
        <p:spPr>
          <a:xfrm>
            <a:off x="4652867" y="4988446"/>
            <a:ext cx="40372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UGent Panno Text" panose="02000506040000040003" pitchFamily="2" charset="0"/>
              </a:rPr>
              <a:t>De situatie vandaag</a:t>
            </a:r>
          </a:p>
        </p:txBody>
      </p:sp>
      <p:pic>
        <p:nvPicPr>
          <p:cNvPr id="1026" name="Picture 2" descr="https://upload.wikimedia.org/wikipedia/commons/thumb/8/8e/Penthesilea_Dubray_cour_Carree_Louvre.jpg/320px-Penthesilea_Dubray_cour_Carree_Louvre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2053713" cy="4563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Emoticons, Happy Faces, Covid-19 Mask, Smiley, Emoji">
            <a:extLst>
              <a:ext uri="{FF2B5EF4-FFF2-40B4-BE49-F238E27FC236}">
                <a16:creationId xmlns:a16="http://schemas.microsoft.com/office/drawing/2014/main" id="{B2546BB6-ADE7-4C9F-A494-24F5FB39E0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2" t="19289" r="39460" b="60760"/>
          <a:stretch/>
        </p:blipFill>
        <p:spPr bwMode="auto">
          <a:xfrm>
            <a:off x="5481603" y="828453"/>
            <a:ext cx="317971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Emoticons, Happy Faces, Covid-19 Mask, Smiley, Emoji">
            <a:extLst>
              <a:ext uri="{FF2B5EF4-FFF2-40B4-BE49-F238E27FC236}">
                <a16:creationId xmlns:a16="http://schemas.microsoft.com/office/drawing/2014/main" id="{D140819A-B5E6-4B0C-9E74-CA7689CAFA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" r="79547" b="80475"/>
          <a:stretch/>
        </p:blipFill>
        <p:spPr bwMode="auto">
          <a:xfrm>
            <a:off x="7740352" y="1191169"/>
            <a:ext cx="320491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BE5F8ACF-6C6D-4AA2-9849-12934F216620}"/>
              </a:ext>
            </a:extLst>
          </p:cNvPr>
          <p:cNvSpPr txBox="1"/>
          <p:nvPr/>
        </p:nvSpPr>
        <p:spPr>
          <a:xfrm>
            <a:off x="2249478" y="6556702"/>
            <a:ext cx="135568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" dirty="0"/>
              <a:t>Foto: Wikimedia </a:t>
            </a:r>
            <a:r>
              <a:rPr lang="nl-BE" sz="600" dirty="0" err="1"/>
              <a:t>Commons</a:t>
            </a:r>
            <a:r>
              <a:rPr lang="nl-BE" sz="600" dirty="0"/>
              <a:t> CC 2.5</a:t>
            </a:r>
          </a:p>
        </p:txBody>
      </p:sp>
    </p:spTree>
    <p:extLst>
      <p:ext uri="{BB962C8B-B14F-4D97-AF65-F5344CB8AC3E}">
        <p14:creationId xmlns:p14="http://schemas.microsoft.com/office/powerpoint/2010/main" val="2540805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273050"/>
            <a:ext cx="4176464" cy="156314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nl-NL" sz="3600" dirty="0">
                <a:latin typeface="+mn-lt"/>
                <a:ea typeface="Batang" panose="02030600000101010101" pitchFamily="18" charset="-127"/>
              </a:rPr>
              <a:t>ODYSSEUS</a:t>
            </a:r>
            <a:br>
              <a:rPr lang="nl-NL" sz="3600" dirty="0">
                <a:latin typeface="+mn-lt"/>
                <a:ea typeface="Batang" panose="02030600000101010101" pitchFamily="18" charset="-127"/>
              </a:rPr>
            </a:br>
            <a:r>
              <a:rPr lang="nl-NL" sz="3600" i="1" dirty="0">
                <a:latin typeface="+mn-lt"/>
                <a:ea typeface="Batang" panose="02030600000101010101" pitchFamily="18" charset="-127"/>
              </a:rPr>
              <a:t>Een man van veel listen</a:t>
            </a:r>
            <a:endParaRPr lang="nl-BE" sz="3600" dirty="0">
              <a:latin typeface="+mn-lt"/>
              <a:ea typeface="Batang" panose="02030600000101010101" pitchFamily="18" charset="-127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644008" y="757419"/>
            <a:ext cx="4042792" cy="1519452"/>
          </a:xfrm>
          <a:ln w="63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dirty="0">
                <a:latin typeface="+mn-lt"/>
                <a:ea typeface="Batang" panose="02030600000101010101" pitchFamily="18" charset="-127"/>
              </a:rPr>
              <a:t>Mijn vrouw &amp; zoon </a:t>
            </a:r>
            <a:r>
              <a:rPr lang="nl-NL" sz="2000" dirty="0" err="1">
                <a:latin typeface="+mn-lt"/>
                <a:ea typeface="Batang" panose="02030600000101010101" pitchFamily="18" charset="-127"/>
              </a:rPr>
              <a:t>Telemachus</a:t>
            </a:r>
            <a:endParaRPr lang="nl-NL" sz="2000" dirty="0">
              <a:latin typeface="+mn-lt"/>
              <a:ea typeface="Batang" panose="02030600000101010101" pitchFamily="18" charset="-127"/>
            </a:endParaRPr>
          </a:p>
          <a:p>
            <a:pPr marL="0" indent="0">
              <a:buNone/>
            </a:pPr>
            <a:r>
              <a:rPr lang="nl-NL" sz="2000" dirty="0" err="1">
                <a:latin typeface="+mn-lt"/>
                <a:ea typeface="Batang" panose="02030600000101010101" pitchFamily="18" charset="-127"/>
              </a:rPr>
              <a:t>Athena</a:t>
            </a:r>
            <a:r>
              <a:rPr lang="nl-NL" sz="2000" dirty="0">
                <a:latin typeface="+mn-lt"/>
                <a:ea typeface="Batang" panose="02030600000101010101" pitchFamily="18" charset="-127"/>
              </a:rPr>
              <a:t>, mijn beschermgodin</a:t>
            </a:r>
          </a:p>
          <a:p>
            <a:pPr marL="0" indent="0">
              <a:buNone/>
            </a:pPr>
            <a:r>
              <a:rPr lang="nl-NL" sz="2000" dirty="0">
                <a:latin typeface="+mn-lt"/>
                <a:ea typeface="Batang" panose="02030600000101010101" pitchFamily="18" charset="-127"/>
              </a:rPr>
              <a:t>Achilles &amp; </a:t>
            </a:r>
            <a:r>
              <a:rPr lang="nl-NL" sz="2000" dirty="0" err="1">
                <a:latin typeface="+mn-lt"/>
                <a:ea typeface="Batang" panose="02030600000101010101" pitchFamily="18" charset="-127"/>
              </a:rPr>
              <a:t>Agamemnon</a:t>
            </a:r>
            <a:r>
              <a:rPr lang="nl-NL" sz="2000" dirty="0">
                <a:latin typeface="+mn-lt"/>
                <a:ea typeface="Batang" panose="02030600000101010101" pitchFamily="18" charset="-127"/>
              </a:rPr>
              <a:t>: ruziemakers </a:t>
            </a:r>
          </a:p>
        </p:txBody>
      </p:sp>
      <p:sp>
        <p:nvSpPr>
          <p:cNvPr id="7" name="Tijdelijke aanduiding voor inhoud 4"/>
          <p:cNvSpPr txBox="1">
            <a:spLocks/>
          </p:cNvSpPr>
          <p:nvPr/>
        </p:nvSpPr>
        <p:spPr>
          <a:xfrm>
            <a:off x="4644008" y="2145258"/>
            <a:ext cx="4042792" cy="2003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sp>
        <p:nvSpPr>
          <p:cNvPr id="8" name="Tijdelijke aanduiding voor inhoud 4"/>
          <p:cNvSpPr txBox="1">
            <a:spLocks/>
          </p:cNvSpPr>
          <p:nvPr/>
        </p:nvSpPr>
        <p:spPr>
          <a:xfrm>
            <a:off x="4644008" y="5049180"/>
            <a:ext cx="4042792" cy="5476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sp>
        <p:nvSpPr>
          <p:cNvPr id="9" name="Tijdelijke aanduiding voor inhoud 4"/>
          <p:cNvSpPr txBox="1">
            <a:spLocks/>
          </p:cNvSpPr>
          <p:nvPr/>
        </p:nvSpPr>
        <p:spPr>
          <a:xfrm>
            <a:off x="4644008" y="2276872"/>
            <a:ext cx="4042792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sp>
        <p:nvSpPr>
          <p:cNvPr id="10" name="Tijdelijke aanduiding voor inhoud 4"/>
          <p:cNvSpPr txBox="1">
            <a:spLocks/>
          </p:cNvSpPr>
          <p:nvPr/>
        </p:nvSpPr>
        <p:spPr>
          <a:xfrm>
            <a:off x="4644008" y="2777826"/>
            <a:ext cx="4042792" cy="5009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2000" dirty="0">
                <a:latin typeface="UGent Panno Text" panose="02000506040000040003" pitchFamily="2" charset="0"/>
                <a:ea typeface="Batang" panose="02030600000101010101" pitchFamily="18" charset="-127"/>
              </a:rPr>
              <a:t>Ik ben slim en kan het goed uitleggen</a:t>
            </a:r>
            <a:endParaRPr lang="nl-BE" dirty="0">
              <a:latin typeface="UGent Panno Text" panose="02000506040000040003" pitchFamily="2" charset="0"/>
              <a:ea typeface="Batang" panose="02030600000101010101" pitchFamily="18" charset="-127"/>
            </a:endParaRPr>
          </a:p>
        </p:txBody>
      </p:sp>
      <p:sp>
        <p:nvSpPr>
          <p:cNvPr id="11" name="Tijdelijke aanduiding voor inhoud 4"/>
          <p:cNvSpPr txBox="1">
            <a:spLocks/>
          </p:cNvSpPr>
          <p:nvPr/>
        </p:nvSpPr>
        <p:spPr>
          <a:xfrm>
            <a:off x="4644008" y="3789040"/>
            <a:ext cx="4042792" cy="12601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2000" dirty="0">
                <a:latin typeface="UGent Panno Text" panose="02000506040000040003" pitchFamily="2" charset="0"/>
              </a:rPr>
              <a:t>IK MOET KIEZEN</a:t>
            </a:r>
          </a:p>
          <a:p>
            <a:pPr marL="0" indent="0" algn="ctr">
              <a:buNone/>
            </a:pPr>
            <a:r>
              <a:rPr lang="nl-NL" sz="2000" dirty="0">
                <a:latin typeface="UGent Panno Text" panose="02000506040000040003" pitchFamily="2" charset="0"/>
              </a:rPr>
              <a:t>- Thuis de orde gaan herstellen</a:t>
            </a:r>
          </a:p>
          <a:p>
            <a:pPr marL="0" indent="0" algn="ctr">
              <a:buNone/>
            </a:pPr>
            <a:r>
              <a:rPr lang="nl-NL" sz="2000" dirty="0">
                <a:latin typeface="UGent Panno Text" panose="02000506040000040003" pitchFamily="2" charset="0"/>
              </a:rPr>
              <a:t>- Met een geniaal plan de oorlog winnen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nl-NL" sz="2000" dirty="0">
              <a:latin typeface="UGent Panno Text" panose="02000506040000040003" pitchFamily="2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4628238" y="211464"/>
            <a:ext cx="40427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UGent Panno Text" panose="02000506040000040003" pitchFamily="2" charset="0"/>
              </a:rPr>
              <a:t>Relaties</a:t>
            </a:r>
          </a:p>
        </p:txBody>
      </p:sp>
      <p:sp>
        <p:nvSpPr>
          <p:cNvPr id="17" name="Rechthoek 16"/>
          <p:cNvSpPr/>
          <p:nvPr/>
        </p:nvSpPr>
        <p:spPr>
          <a:xfrm>
            <a:off x="4644008" y="2211460"/>
            <a:ext cx="410801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UGent Panno Text" panose="02000506040000040003" pitchFamily="2" charset="0"/>
              </a:rPr>
              <a:t>Mijn karakter</a:t>
            </a:r>
          </a:p>
        </p:txBody>
      </p:sp>
      <p:sp>
        <p:nvSpPr>
          <p:cNvPr id="18" name="Rechthoek 17"/>
          <p:cNvSpPr/>
          <p:nvPr/>
        </p:nvSpPr>
        <p:spPr>
          <a:xfrm>
            <a:off x="4652190" y="3240576"/>
            <a:ext cx="40372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UGent Panno Text" panose="02000506040000040003" pitchFamily="2" charset="0"/>
              </a:rPr>
              <a:t>Mijn doel</a:t>
            </a:r>
          </a:p>
        </p:txBody>
      </p:sp>
      <p:sp>
        <p:nvSpPr>
          <p:cNvPr id="19" name="Tijdelijke aanduiding voor inhoud 4"/>
          <p:cNvSpPr txBox="1">
            <a:spLocks/>
          </p:cNvSpPr>
          <p:nvPr/>
        </p:nvSpPr>
        <p:spPr>
          <a:xfrm>
            <a:off x="4638447" y="5596784"/>
            <a:ext cx="4042792" cy="11445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2000" dirty="0">
                <a:latin typeface="UGent Panno Text" panose="02000506040000040003" pitchFamily="2" charset="0"/>
              </a:rPr>
              <a:t>- Er zitten indringers in mijn paleis!</a:t>
            </a:r>
          </a:p>
          <a:p>
            <a:pPr marL="0" indent="0" algn="ctr">
              <a:buNone/>
            </a:pPr>
            <a:r>
              <a:rPr lang="nl-NL" sz="2000" dirty="0">
                <a:latin typeface="UGent Panno Text" panose="02000506040000040003" pitchFamily="2" charset="0"/>
              </a:rPr>
              <a:t>- Achilles en Agamemnon hebben ruzie. De Grieken rekenen op mij. </a:t>
            </a:r>
          </a:p>
          <a:p>
            <a:pPr algn="ctr">
              <a:buFontTx/>
              <a:buChar char="-"/>
            </a:pPr>
            <a:endParaRPr lang="nl-NL" sz="2000" dirty="0">
              <a:latin typeface="UGent Panno Text" panose="02000506040000040003" pitchFamily="2" charset="0"/>
            </a:endParaRPr>
          </a:p>
        </p:txBody>
      </p:sp>
      <p:sp>
        <p:nvSpPr>
          <p:cNvPr id="20" name="Rechthoek 19"/>
          <p:cNvSpPr/>
          <p:nvPr/>
        </p:nvSpPr>
        <p:spPr>
          <a:xfrm>
            <a:off x="4652867" y="4988446"/>
            <a:ext cx="40372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UGent Panno Text" panose="02000506040000040003" pitchFamily="2" charset="0"/>
              </a:rPr>
              <a:t>De situatie vandaag</a:t>
            </a:r>
          </a:p>
        </p:txBody>
      </p:sp>
      <p:pic>
        <p:nvPicPr>
          <p:cNvPr id="25" name="Picture 2" descr="Emoticons, Happy Faces, Covid-19 Mask, Smiley, Emoji">
            <a:extLst>
              <a:ext uri="{FF2B5EF4-FFF2-40B4-BE49-F238E27FC236}">
                <a16:creationId xmlns:a16="http://schemas.microsoft.com/office/drawing/2014/main" id="{756842B6-F985-48A8-A526-66F7D385FB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2" t="19289" r="39460" b="60760"/>
          <a:stretch/>
        </p:blipFill>
        <p:spPr bwMode="auto">
          <a:xfrm>
            <a:off x="8090362" y="792413"/>
            <a:ext cx="317971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moticons, Happy Faces, Covid-19 Mask, Smiley, Emoji">
            <a:extLst>
              <a:ext uri="{FF2B5EF4-FFF2-40B4-BE49-F238E27FC236}">
                <a16:creationId xmlns:a16="http://schemas.microsoft.com/office/drawing/2014/main" id="{61BC47F7-B379-4331-BBCB-5E3A906D57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6" t="80555" r="1009" b="449"/>
          <a:stretch/>
        </p:blipFill>
        <p:spPr bwMode="auto">
          <a:xfrm>
            <a:off x="8235391" y="1809732"/>
            <a:ext cx="32268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Emoticons, Happy Faces, Covid-19 Mask, Smiley, Emoji">
            <a:extLst>
              <a:ext uri="{FF2B5EF4-FFF2-40B4-BE49-F238E27FC236}">
                <a16:creationId xmlns:a16="http://schemas.microsoft.com/office/drawing/2014/main" id="{C791153B-0EB3-4F78-8A25-17B2BF47E0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" r="79547" b="80475"/>
          <a:stretch/>
        </p:blipFill>
        <p:spPr bwMode="auto">
          <a:xfrm>
            <a:off x="7745626" y="1206531"/>
            <a:ext cx="320491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48012" y="1864325"/>
            <a:ext cx="3604406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0612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273049"/>
            <a:ext cx="4176464" cy="157177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nl-NL" sz="3600" dirty="0">
                <a:latin typeface="+mn-lt"/>
                <a:ea typeface="Batang" panose="02030600000101010101" pitchFamily="18" charset="-127"/>
              </a:rPr>
              <a:t>APHRODITE</a:t>
            </a:r>
            <a:br>
              <a:rPr lang="nl-NL" sz="3600" dirty="0">
                <a:latin typeface="+mn-lt"/>
                <a:ea typeface="Batang" panose="02030600000101010101" pitchFamily="18" charset="-127"/>
              </a:rPr>
            </a:br>
            <a:r>
              <a:rPr lang="nl-NL" sz="3600" i="1" dirty="0">
                <a:latin typeface="+mn-lt"/>
                <a:ea typeface="Batang" panose="02030600000101010101" pitchFamily="18" charset="-127"/>
              </a:rPr>
              <a:t>Godin van de schoonheid</a:t>
            </a:r>
            <a:endParaRPr lang="nl-BE" sz="3600" dirty="0">
              <a:latin typeface="+mn-lt"/>
              <a:ea typeface="Batang" panose="02030600000101010101" pitchFamily="18" charset="-127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644008" y="757419"/>
            <a:ext cx="4042792" cy="1519452"/>
          </a:xfrm>
          <a:ln w="63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dirty="0">
                <a:latin typeface="+mn-lt"/>
                <a:ea typeface="Batang" panose="02030600000101010101" pitchFamily="18" charset="-127"/>
              </a:rPr>
              <a:t>Die jaloerse </a:t>
            </a:r>
            <a:r>
              <a:rPr lang="nl-NL" sz="2000" dirty="0" err="1">
                <a:latin typeface="+mn-lt"/>
                <a:ea typeface="Batang" panose="02030600000101010101" pitchFamily="18" charset="-127"/>
              </a:rPr>
              <a:t>Athena</a:t>
            </a:r>
            <a:r>
              <a:rPr lang="nl-NL" sz="2000" dirty="0">
                <a:latin typeface="+mn-lt"/>
                <a:ea typeface="Batang" panose="02030600000101010101" pitchFamily="18" charset="-127"/>
              </a:rPr>
              <a:t> en Hera</a:t>
            </a:r>
          </a:p>
          <a:p>
            <a:pPr marL="0" indent="0">
              <a:buNone/>
            </a:pPr>
            <a:r>
              <a:rPr lang="nl-NL" sz="2000" dirty="0">
                <a:latin typeface="+mn-lt"/>
                <a:ea typeface="Batang" panose="02030600000101010101" pitchFamily="18" charset="-127"/>
              </a:rPr>
              <a:t>Paris en Helena</a:t>
            </a:r>
          </a:p>
        </p:txBody>
      </p:sp>
      <p:sp>
        <p:nvSpPr>
          <p:cNvPr id="7" name="Tijdelijke aanduiding voor inhoud 4"/>
          <p:cNvSpPr txBox="1">
            <a:spLocks/>
          </p:cNvSpPr>
          <p:nvPr/>
        </p:nvSpPr>
        <p:spPr>
          <a:xfrm>
            <a:off x="4644008" y="2145258"/>
            <a:ext cx="4042792" cy="2003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sp>
        <p:nvSpPr>
          <p:cNvPr id="8" name="Tijdelijke aanduiding voor inhoud 4"/>
          <p:cNvSpPr txBox="1">
            <a:spLocks/>
          </p:cNvSpPr>
          <p:nvPr/>
        </p:nvSpPr>
        <p:spPr>
          <a:xfrm>
            <a:off x="4644008" y="4149080"/>
            <a:ext cx="4042792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sp>
        <p:nvSpPr>
          <p:cNvPr id="9" name="Tijdelijke aanduiding voor inhoud 4"/>
          <p:cNvSpPr txBox="1">
            <a:spLocks/>
          </p:cNvSpPr>
          <p:nvPr/>
        </p:nvSpPr>
        <p:spPr>
          <a:xfrm>
            <a:off x="4644008" y="2276872"/>
            <a:ext cx="4042792" cy="2003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sp>
        <p:nvSpPr>
          <p:cNvPr id="10" name="Tijdelijke aanduiding voor inhoud 4"/>
          <p:cNvSpPr txBox="1">
            <a:spLocks/>
          </p:cNvSpPr>
          <p:nvPr/>
        </p:nvSpPr>
        <p:spPr>
          <a:xfrm>
            <a:off x="4644008" y="2777826"/>
            <a:ext cx="4042792" cy="5009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2000" dirty="0">
                <a:latin typeface="UGent Panno Text" panose="02000506040000040003" pitchFamily="2" charset="0"/>
                <a:ea typeface="Batang" panose="02030600000101010101" pitchFamily="18" charset="-127"/>
              </a:rPr>
              <a:t>Ik volg mijn hart</a:t>
            </a:r>
            <a:endParaRPr lang="nl-BE" dirty="0">
              <a:latin typeface="UGent Panno Text" panose="02000506040000040003" pitchFamily="2" charset="0"/>
              <a:ea typeface="Batang" panose="02030600000101010101" pitchFamily="18" charset="-127"/>
            </a:endParaRPr>
          </a:p>
        </p:txBody>
      </p:sp>
      <p:sp>
        <p:nvSpPr>
          <p:cNvPr id="11" name="Tijdelijke aanduiding voor inhoud 4"/>
          <p:cNvSpPr txBox="1">
            <a:spLocks/>
          </p:cNvSpPr>
          <p:nvPr/>
        </p:nvSpPr>
        <p:spPr>
          <a:xfrm>
            <a:off x="4644008" y="3789040"/>
            <a:ext cx="4042792" cy="12601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nl-NL" sz="1400" dirty="0">
              <a:latin typeface="UGent Panno Text" panose="02000506040000040003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2000" dirty="0">
                <a:latin typeface="UGent Panno Text" panose="02000506040000040003" pitchFamily="2" charset="0"/>
              </a:rPr>
              <a:t>Een lang en gelukkig leven voor mijn beschermelingen, Paris en Helena</a:t>
            </a:r>
          </a:p>
        </p:txBody>
      </p:sp>
      <p:sp>
        <p:nvSpPr>
          <p:cNvPr id="3" name="Rechthoek 2"/>
          <p:cNvSpPr/>
          <p:nvPr/>
        </p:nvSpPr>
        <p:spPr>
          <a:xfrm>
            <a:off x="4628238" y="211464"/>
            <a:ext cx="40427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nl-NL" sz="32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UGent Panno Text" panose="02000506040000040003" pitchFamily="2" charset="0"/>
              </a:rPr>
              <a:t>Relaties</a:t>
            </a:r>
          </a:p>
        </p:txBody>
      </p:sp>
      <p:sp>
        <p:nvSpPr>
          <p:cNvPr id="17" name="Rechthoek 16"/>
          <p:cNvSpPr/>
          <p:nvPr/>
        </p:nvSpPr>
        <p:spPr>
          <a:xfrm>
            <a:off x="4644008" y="2211460"/>
            <a:ext cx="410801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nl-NL" sz="32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UGent Panno Text" panose="02000506040000040003" pitchFamily="2" charset="0"/>
              </a:rPr>
              <a:t>Mijn karakter</a:t>
            </a:r>
          </a:p>
        </p:txBody>
      </p:sp>
      <p:sp>
        <p:nvSpPr>
          <p:cNvPr id="18" name="Rechthoek 17"/>
          <p:cNvSpPr/>
          <p:nvPr/>
        </p:nvSpPr>
        <p:spPr>
          <a:xfrm>
            <a:off x="4652190" y="3240576"/>
            <a:ext cx="40372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nl-NL" sz="32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UGent Panno Text" panose="02000506040000040003" pitchFamily="2" charset="0"/>
              </a:rPr>
              <a:t>Mijn doel</a:t>
            </a:r>
          </a:p>
        </p:txBody>
      </p:sp>
      <p:sp>
        <p:nvSpPr>
          <p:cNvPr id="19" name="Tijdelijke aanduiding voor inhoud 4"/>
          <p:cNvSpPr txBox="1">
            <a:spLocks/>
          </p:cNvSpPr>
          <p:nvPr/>
        </p:nvSpPr>
        <p:spPr>
          <a:xfrm>
            <a:off x="4638447" y="5596784"/>
            <a:ext cx="4042792" cy="11445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nl-NL" sz="2000" dirty="0">
              <a:latin typeface="UGent Panno Text" panose="02000506040000040003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2000" dirty="0">
                <a:latin typeface="UGent Panno Text" panose="02000506040000040003" pitchFamily="2" charset="0"/>
              </a:rPr>
              <a:t>De oorlog bedreigt hun geluk</a:t>
            </a:r>
          </a:p>
        </p:txBody>
      </p:sp>
      <p:sp>
        <p:nvSpPr>
          <p:cNvPr id="20" name="Rechthoek 19"/>
          <p:cNvSpPr/>
          <p:nvPr/>
        </p:nvSpPr>
        <p:spPr>
          <a:xfrm>
            <a:off x="4652867" y="4988446"/>
            <a:ext cx="40372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nl-NL" sz="32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UGent Panno Text" panose="02000506040000040003" pitchFamily="2" charset="0"/>
              </a:rPr>
              <a:t>De situatie vandaag</a:t>
            </a:r>
          </a:p>
        </p:txBody>
      </p:sp>
      <p:pic>
        <p:nvPicPr>
          <p:cNvPr id="24" name="Picture 2" descr="Emoticons, Happy Faces, Covid-19 Mask, Smiley, Emoji">
            <a:extLst>
              <a:ext uri="{FF2B5EF4-FFF2-40B4-BE49-F238E27FC236}">
                <a16:creationId xmlns:a16="http://schemas.microsoft.com/office/drawing/2014/main" id="{43E91C1E-09AF-4547-8391-A85E774990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6" t="80555" r="1009" b="449"/>
          <a:stretch/>
        </p:blipFill>
        <p:spPr bwMode="auto">
          <a:xfrm>
            <a:off x="7668344" y="828453"/>
            <a:ext cx="32268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moticons, Happy Faces, Covid-19 Mask, Smiley, Emoji">
            <a:extLst>
              <a:ext uri="{FF2B5EF4-FFF2-40B4-BE49-F238E27FC236}">
                <a16:creationId xmlns:a16="http://schemas.microsoft.com/office/drawing/2014/main" id="{8A06BF85-B2CA-49B9-82E4-36A1DD1B56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" r="79547" b="80475"/>
          <a:stretch/>
        </p:blipFill>
        <p:spPr bwMode="auto">
          <a:xfrm>
            <a:off x="6377523" y="1180194"/>
            <a:ext cx="320491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603767" y="1856395"/>
            <a:ext cx="3828268" cy="4064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2985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273049"/>
            <a:ext cx="4176464" cy="157177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nl-NL" sz="3600" dirty="0">
                <a:latin typeface="+mn-lt"/>
                <a:ea typeface="Batang" panose="02030600000101010101" pitchFamily="18" charset="-127"/>
              </a:rPr>
              <a:t>HERA</a:t>
            </a:r>
            <a:br>
              <a:rPr lang="nl-NL" sz="3600" dirty="0">
                <a:latin typeface="+mn-lt"/>
                <a:ea typeface="Batang" panose="02030600000101010101" pitchFamily="18" charset="-127"/>
              </a:rPr>
            </a:br>
            <a:r>
              <a:rPr lang="nl-NL" sz="3600" i="1" dirty="0">
                <a:latin typeface="+mn-lt"/>
                <a:ea typeface="Batang" panose="02030600000101010101" pitchFamily="18" charset="-127"/>
              </a:rPr>
              <a:t>Godin van het huwelijk</a:t>
            </a:r>
            <a:endParaRPr lang="nl-BE" sz="3600" dirty="0">
              <a:latin typeface="+mn-lt"/>
              <a:ea typeface="Batang" panose="02030600000101010101" pitchFamily="18" charset="-127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644008" y="757419"/>
            <a:ext cx="4042792" cy="1519452"/>
          </a:xfrm>
          <a:ln w="63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dirty="0">
                <a:latin typeface="+mn-lt"/>
                <a:ea typeface="Batang" panose="02030600000101010101" pitchFamily="18" charset="-127"/>
              </a:rPr>
              <a:t>Mijn man Zeus: die rokkenjager</a:t>
            </a:r>
          </a:p>
          <a:p>
            <a:pPr marL="0" indent="0">
              <a:buNone/>
            </a:pPr>
            <a:r>
              <a:rPr lang="nl-NL" sz="2000" dirty="0">
                <a:latin typeface="+mn-lt"/>
                <a:ea typeface="Batang" panose="02030600000101010101" pitchFamily="18" charset="-127"/>
              </a:rPr>
              <a:t>Aphrodite, de valsspeelster</a:t>
            </a:r>
          </a:p>
        </p:txBody>
      </p:sp>
      <p:sp>
        <p:nvSpPr>
          <p:cNvPr id="7" name="Tijdelijke aanduiding voor inhoud 4"/>
          <p:cNvSpPr txBox="1">
            <a:spLocks/>
          </p:cNvSpPr>
          <p:nvPr/>
        </p:nvSpPr>
        <p:spPr>
          <a:xfrm>
            <a:off x="4644008" y="2145258"/>
            <a:ext cx="4042792" cy="2003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sp>
        <p:nvSpPr>
          <p:cNvPr id="8" name="Tijdelijke aanduiding voor inhoud 4"/>
          <p:cNvSpPr txBox="1">
            <a:spLocks/>
          </p:cNvSpPr>
          <p:nvPr/>
        </p:nvSpPr>
        <p:spPr>
          <a:xfrm>
            <a:off x="4644008" y="4149080"/>
            <a:ext cx="4042792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sp>
        <p:nvSpPr>
          <p:cNvPr id="9" name="Tijdelijke aanduiding voor inhoud 4"/>
          <p:cNvSpPr txBox="1">
            <a:spLocks/>
          </p:cNvSpPr>
          <p:nvPr/>
        </p:nvSpPr>
        <p:spPr>
          <a:xfrm>
            <a:off x="4644008" y="2276872"/>
            <a:ext cx="4042792" cy="2003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sp>
        <p:nvSpPr>
          <p:cNvPr id="10" name="Tijdelijke aanduiding voor inhoud 4"/>
          <p:cNvSpPr txBox="1">
            <a:spLocks/>
          </p:cNvSpPr>
          <p:nvPr/>
        </p:nvSpPr>
        <p:spPr>
          <a:xfrm>
            <a:off x="4644008" y="2777826"/>
            <a:ext cx="4042792" cy="5009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2000" dirty="0">
                <a:latin typeface="UGent Panno Text" panose="02000506040000040003" pitchFamily="2" charset="0"/>
                <a:ea typeface="Batang" panose="02030600000101010101" pitchFamily="18" charset="-127"/>
              </a:rPr>
              <a:t>Ik ben heel streng</a:t>
            </a:r>
            <a:endParaRPr lang="nl-BE" dirty="0">
              <a:latin typeface="UGent Panno Text" panose="02000506040000040003" pitchFamily="2" charset="0"/>
              <a:ea typeface="Batang" panose="02030600000101010101" pitchFamily="18" charset="-127"/>
            </a:endParaRPr>
          </a:p>
        </p:txBody>
      </p:sp>
      <p:sp>
        <p:nvSpPr>
          <p:cNvPr id="11" name="Tijdelijke aanduiding voor inhoud 4"/>
          <p:cNvSpPr txBox="1">
            <a:spLocks/>
          </p:cNvSpPr>
          <p:nvPr/>
        </p:nvSpPr>
        <p:spPr>
          <a:xfrm>
            <a:off x="4644008" y="3789040"/>
            <a:ext cx="4042792" cy="12601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nl-NL" sz="1600" dirty="0">
              <a:latin typeface="UGent Panno Text" panose="02000506040000040003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2000" dirty="0">
                <a:latin typeface="UGent Panno Text" panose="02000506040000040003" pitchFamily="2" charset="0"/>
              </a:rPr>
              <a:t>Troje vernielen om Aphrodite een lesje te leren</a:t>
            </a:r>
          </a:p>
        </p:txBody>
      </p:sp>
      <p:sp>
        <p:nvSpPr>
          <p:cNvPr id="3" name="Rechthoek 2"/>
          <p:cNvSpPr/>
          <p:nvPr/>
        </p:nvSpPr>
        <p:spPr>
          <a:xfrm>
            <a:off x="4628238" y="211464"/>
            <a:ext cx="40427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nl-NL" sz="32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UGent Panno Text" panose="02000506040000040003" pitchFamily="2" charset="0"/>
              </a:rPr>
              <a:t>Relaties</a:t>
            </a:r>
          </a:p>
        </p:txBody>
      </p:sp>
      <p:sp>
        <p:nvSpPr>
          <p:cNvPr id="17" name="Rechthoek 16"/>
          <p:cNvSpPr/>
          <p:nvPr/>
        </p:nvSpPr>
        <p:spPr>
          <a:xfrm>
            <a:off x="4644008" y="2211460"/>
            <a:ext cx="410801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nl-NL" sz="32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UGent Panno Text" panose="02000506040000040003" pitchFamily="2" charset="0"/>
              </a:rPr>
              <a:t>Mijn karakter</a:t>
            </a:r>
          </a:p>
        </p:txBody>
      </p:sp>
      <p:sp>
        <p:nvSpPr>
          <p:cNvPr id="18" name="Rechthoek 17"/>
          <p:cNvSpPr/>
          <p:nvPr/>
        </p:nvSpPr>
        <p:spPr>
          <a:xfrm>
            <a:off x="4652190" y="3240576"/>
            <a:ext cx="40372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nl-NL" sz="32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UGent Panno Text" panose="02000506040000040003" pitchFamily="2" charset="0"/>
              </a:rPr>
              <a:t>Mijn doel</a:t>
            </a:r>
          </a:p>
        </p:txBody>
      </p:sp>
      <p:sp>
        <p:nvSpPr>
          <p:cNvPr id="19" name="Tijdelijke aanduiding voor inhoud 4"/>
          <p:cNvSpPr txBox="1">
            <a:spLocks/>
          </p:cNvSpPr>
          <p:nvPr/>
        </p:nvSpPr>
        <p:spPr>
          <a:xfrm>
            <a:off x="4638447" y="5596784"/>
            <a:ext cx="4042792" cy="11445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nl-NL" sz="1000" dirty="0">
              <a:latin typeface="UGent Panno Text" panose="02000506040000040003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2000" dirty="0">
                <a:latin typeface="UGent Panno Text" panose="02000506040000040003" pitchFamily="2" charset="0"/>
              </a:rPr>
              <a:t>Ik denk dat de Grieken de oorlog kunnen winnen…</a:t>
            </a:r>
          </a:p>
        </p:txBody>
      </p:sp>
      <p:sp>
        <p:nvSpPr>
          <p:cNvPr id="20" name="Rechthoek 19"/>
          <p:cNvSpPr/>
          <p:nvPr/>
        </p:nvSpPr>
        <p:spPr>
          <a:xfrm>
            <a:off x="4652867" y="4988446"/>
            <a:ext cx="40372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nl-NL" sz="32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UGent Panno Text" panose="02000506040000040003" pitchFamily="2" charset="0"/>
              </a:rPr>
              <a:t>De situatie vandaag</a:t>
            </a:r>
          </a:p>
        </p:txBody>
      </p:sp>
      <p:pic>
        <p:nvPicPr>
          <p:cNvPr id="23" name="Picture 2" descr="Emoticons, Happy Faces, Covid-19 Mask, Smiley, Emoji">
            <a:extLst>
              <a:ext uri="{FF2B5EF4-FFF2-40B4-BE49-F238E27FC236}">
                <a16:creationId xmlns:a16="http://schemas.microsoft.com/office/drawing/2014/main" id="{23200E6F-0DB9-4D82-8EF6-FF6E9BC28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6" t="80555" r="1009" b="449"/>
          <a:stretch/>
        </p:blipFill>
        <p:spPr bwMode="auto">
          <a:xfrm>
            <a:off x="7596336" y="1202596"/>
            <a:ext cx="32268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Emoticons, Happy Faces, Covid-19 Mask, Smiley, Emoji">
            <a:extLst>
              <a:ext uri="{FF2B5EF4-FFF2-40B4-BE49-F238E27FC236}">
                <a16:creationId xmlns:a16="http://schemas.microsoft.com/office/drawing/2014/main" id="{46243007-CC87-4868-B0E5-63E065AC7A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6" t="80555" r="1009" b="449"/>
          <a:stretch/>
        </p:blipFill>
        <p:spPr bwMode="auto">
          <a:xfrm>
            <a:off x="8028384" y="780620"/>
            <a:ext cx="32268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1213187" y="1788845"/>
            <a:ext cx="2546572" cy="4592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0000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273049"/>
            <a:ext cx="4176464" cy="159153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nl-NL" sz="3600" dirty="0">
                <a:latin typeface="+mn-lt"/>
                <a:ea typeface="Batang" panose="02030600000101010101" pitchFamily="18" charset="-127"/>
              </a:rPr>
              <a:t>ATHENA</a:t>
            </a:r>
            <a:br>
              <a:rPr lang="nl-NL" sz="3600" dirty="0">
                <a:latin typeface="+mn-lt"/>
                <a:ea typeface="Batang" panose="02030600000101010101" pitchFamily="18" charset="-127"/>
              </a:rPr>
            </a:br>
            <a:r>
              <a:rPr lang="nl-NL" sz="3600" i="1" dirty="0">
                <a:latin typeface="+mn-lt"/>
                <a:ea typeface="Batang" panose="02030600000101010101" pitchFamily="18" charset="-127"/>
              </a:rPr>
              <a:t>Godin van de overwinning</a:t>
            </a:r>
            <a:endParaRPr lang="nl-BE" sz="3600" dirty="0">
              <a:latin typeface="+mn-lt"/>
              <a:ea typeface="Batang" panose="02030600000101010101" pitchFamily="18" charset="-127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644008" y="757419"/>
            <a:ext cx="4042792" cy="1519452"/>
          </a:xfrm>
          <a:ln w="63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dirty="0">
                <a:latin typeface="+mn-lt"/>
                <a:ea typeface="Batang" panose="02030600000101010101" pitchFamily="18" charset="-127"/>
              </a:rPr>
              <a:t>Mijn vader Zeus</a:t>
            </a:r>
          </a:p>
          <a:p>
            <a:pPr marL="0" indent="0">
              <a:buNone/>
            </a:pPr>
            <a:r>
              <a:rPr lang="nl-NL" sz="2000" dirty="0">
                <a:latin typeface="+mn-lt"/>
                <a:ea typeface="Batang" panose="02030600000101010101" pitchFamily="18" charset="-127"/>
              </a:rPr>
              <a:t>Mijn tempeldienaars in Troje</a:t>
            </a:r>
          </a:p>
          <a:p>
            <a:pPr marL="0" indent="0">
              <a:buNone/>
            </a:pPr>
            <a:r>
              <a:rPr lang="nl-NL" sz="2000" dirty="0">
                <a:latin typeface="+mn-lt"/>
                <a:ea typeface="Batang" panose="02030600000101010101" pitchFamily="18" charset="-127"/>
              </a:rPr>
              <a:t>Odysseus, mijn favoriete Griekse held</a:t>
            </a:r>
          </a:p>
        </p:txBody>
      </p:sp>
      <p:sp>
        <p:nvSpPr>
          <p:cNvPr id="7" name="Tijdelijke aanduiding voor inhoud 4"/>
          <p:cNvSpPr txBox="1">
            <a:spLocks/>
          </p:cNvSpPr>
          <p:nvPr/>
        </p:nvSpPr>
        <p:spPr>
          <a:xfrm>
            <a:off x="4644008" y="2145258"/>
            <a:ext cx="4042792" cy="2003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sp>
        <p:nvSpPr>
          <p:cNvPr id="8" name="Tijdelijke aanduiding voor inhoud 4"/>
          <p:cNvSpPr txBox="1">
            <a:spLocks/>
          </p:cNvSpPr>
          <p:nvPr/>
        </p:nvSpPr>
        <p:spPr>
          <a:xfrm>
            <a:off x="4644008" y="4149080"/>
            <a:ext cx="4042792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sp>
        <p:nvSpPr>
          <p:cNvPr id="9" name="Tijdelijke aanduiding voor inhoud 4"/>
          <p:cNvSpPr txBox="1">
            <a:spLocks/>
          </p:cNvSpPr>
          <p:nvPr/>
        </p:nvSpPr>
        <p:spPr>
          <a:xfrm>
            <a:off x="4644008" y="2276872"/>
            <a:ext cx="4042792" cy="2003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sp>
        <p:nvSpPr>
          <p:cNvPr id="10" name="Tijdelijke aanduiding voor inhoud 4"/>
          <p:cNvSpPr txBox="1">
            <a:spLocks/>
          </p:cNvSpPr>
          <p:nvPr/>
        </p:nvSpPr>
        <p:spPr>
          <a:xfrm>
            <a:off x="4644008" y="2777826"/>
            <a:ext cx="4042792" cy="5009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2000" dirty="0">
                <a:latin typeface="UGent Panno Text" panose="02000506040000040003" pitchFamily="2" charset="0"/>
                <a:ea typeface="Batang" panose="02030600000101010101" pitchFamily="18" charset="-127"/>
              </a:rPr>
              <a:t>Ik ben wijs</a:t>
            </a:r>
            <a:endParaRPr lang="nl-BE" dirty="0">
              <a:latin typeface="UGent Panno Text" panose="02000506040000040003" pitchFamily="2" charset="0"/>
              <a:ea typeface="Batang" panose="02030600000101010101" pitchFamily="18" charset="-127"/>
            </a:endParaRPr>
          </a:p>
        </p:txBody>
      </p:sp>
      <p:sp>
        <p:nvSpPr>
          <p:cNvPr id="11" name="Tijdelijke aanduiding voor inhoud 4"/>
          <p:cNvSpPr txBox="1">
            <a:spLocks/>
          </p:cNvSpPr>
          <p:nvPr/>
        </p:nvSpPr>
        <p:spPr>
          <a:xfrm>
            <a:off x="4644008" y="3789040"/>
            <a:ext cx="4042792" cy="12601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nl-NL" sz="1000" dirty="0">
              <a:latin typeface="UGent Panno Text" panose="02000506040000040003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2000" dirty="0">
                <a:latin typeface="UGent Panno Text" panose="02000506040000040003" pitchFamily="2" charset="0"/>
              </a:rPr>
              <a:t>IK MOET KIEZEN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2000" dirty="0">
                <a:latin typeface="UGent Panno Text" panose="02000506040000040003" pitchFamily="2" charset="0"/>
              </a:rPr>
              <a:t>- Mijn tempel in Troje beschermen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2000" dirty="0">
                <a:latin typeface="UGent Panno Text" panose="02000506040000040003" pitchFamily="2" charset="0"/>
              </a:rPr>
              <a:t>- Odysseus de overwinning schenken</a:t>
            </a:r>
          </a:p>
        </p:txBody>
      </p:sp>
      <p:sp>
        <p:nvSpPr>
          <p:cNvPr id="3" name="Rechthoek 2"/>
          <p:cNvSpPr/>
          <p:nvPr/>
        </p:nvSpPr>
        <p:spPr>
          <a:xfrm>
            <a:off x="4628238" y="211464"/>
            <a:ext cx="40427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nl-NL" sz="32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UGent Panno Text" panose="02000506040000040003" pitchFamily="2" charset="0"/>
              </a:rPr>
              <a:t>Relaties</a:t>
            </a:r>
          </a:p>
        </p:txBody>
      </p:sp>
      <p:sp>
        <p:nvSpPr>
          <p:cNvPr id="17" name="Rechthoek 16"/>
          <p:cNvSpPr/>
          <p:nvPr/>
        </p:nvSpPr>
        <p:spPr>
          <a:xfrm>
            <a:off x="4644008" y="2211460"/>
            <a:ext cx="410801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nl-NL" sz="32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UGent Panno Text" panose="02000506040000040003" pitchFamily="2" charset="0"/>
              </a:rPr>
              <a:t>Mijn karakter</a:t>
            </a:r>
          </a:p>
        </p:txBody>
      </p:sp>
      <p:sp>
        <p:nvSpPr>
          <p:cNvPr id="18" name="Rechthoek 17"/>
          <p:cNvSpPr/>
          <p:nvPr/>
        </p:nvSpPr>
        <p:spPr>
          <a:xfrm>
            <a:off x="4652190" y="3240576"/>
            <a:ext cx="40372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nl-NL" sz="32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UGent Panno Text" panose="02000506040000040003" pitchFamily="2" charset="0"/>
              </a:rPr>
              <a:t>Mijn doel</a:t>
            </a:r>
          </a:p>
        </p:txBody>
      </p:sp>
      <p:sp>
        <p:nvSpPr>
          <p:cNvPr id="19" name="Tijdelijke aanduiding voor inhoud 4"/>
          <p:cNvSpPr txBox="1">
            <a:spLocks/>
          </p:cNvSpPr>
          <p:nvPr/>
        </p:nvSpPr>
        <p:spPr>
          <a:xfrm>
            <a:off x="4638447" y="5596784"/>
            <a:ext cx="4042792" cy="11445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2000" dirty="0">
                <a:latin typeface="UGent Panno Text" panose="02000506040000040003" pitchFamily="2" charset="0"/>
              </a:rPr>
              <a:t>- De tempel wordt door de oorlog bedreigd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2000" dirty="0">
                <a:latin typeface="UGent Panno Text" panose="02000506040000040003" pitchFamily="2" charset="0"/>
              </a:rPr>
              <a:t>- Een overwinning voor de Grieken zou Odysseus veel roem brengen</a:t>
            </a:r>
          </a:p>
        </p:txBody>
      </p:sp>
      <p:sp>
        <p:nvSpPr>
          <p:cNvPr id="20" name="Rechthoek 19"/>
          <p:cNvSpPr/>
          <p:nvPr/>
        </p:nvSpPr>
        <p:spPr>
          <a:xfrm>
            <a:off x="4652867" y="4988446"/>
            <a:ext cx="40372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nl-NL" sz="32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UGent Panno Text" panose="02000506040000040003" pitchFamily="2" charset="0"/>
              </a:rPr>
              <a:t>De situatie vandaag</a:t>
            </a:r>
          </a:p>
        </p:txBody>
      </p:sp>
      <p:pic>
        <p:nvPicPr>
          <p:cNvPr id="24" name="Picture 2" descr="Emoticons, Happy Faces, Covid-19 Mask, Smiley, Emoji">
            <a:extLst>
              <a:ext uri="{FF2B5EF4-FFF2-40B4-BE49-F238E27FC236}">
                <a16:creationId xmlns:a16="http://schemas.microsoft.com/office/drawing/2014/main" id="{256823F9-3690-4AAE-9419-97C8762E26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2" t="19289" r="39460" b="60760"/>
          <a:stretch/>
        </p:blipFill>
        <p:spPr bwMode="auto">
          <a:xfrm>
            <a:off x="6413724" y="804426"/>
            <a:ext cx="317971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moticons, Happy Faces, Covid-19 Mask, Smiley, Emoji">
            <a:extLst>
              <a:ext uri="{FF2B5EF4-FFF2-40B4-BE49-F238E27FC236}">
                <a16:creationId xmlns:a16="http://schemas.microsoft.com/office/drawing/2014/main" id="{372C8AC8-D045-4FA6-9FAD-0754147F33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" r="79547" b="80475"/>
          <a:stretch/>
        </p:blipFill>
        <p:spPr bwMode="auto">
          <a:xfrm>
            <a:off x="8228178" y="1542252"/>
            <a:ext cx="320491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Emoticons, Happy Faces, Covid-19 Mask, Smiley, Emoji">
            <a:extLst>
              <a:ext uri="{FF2B5EF4-FFF2-40B4-BE49-F238E27FC236}">
                <a16:creationId xmlns:a16="http://schemas.microsoft.com/office/drawing/2014/main" id="{E5A66939-1445-404D-9C07-6C8B6FEBBD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" r="79547" b="80475"/>
          <a:stretch/>
        </p:blipFill>
        <p:spPr bwMode="auto">
          <a:xfrm>
            <a:off x="7741236" y="1176637"/>
            <a:ext cx="320491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733595" y="1753456"/>
            <a:ext cx="3478365" cy="4619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0000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75726" y="419494"/>
            <a:ext cx="4176464" cy="200382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nl-NL" sz="3600" dirty="0">
                <a:latin typeface="+mn-lt"/>
                <a:ea typeface="Batang" panose="02030600000101010101" pitchFamily="18" charset="-127"/>
              </a:rPr>
              <a:t>APOLLO</a:t>
            </a:r>
            <a:br>
              <a:rPr lang="nl-NL" sz="3600" dirty="0">
                <a:latin typeface="+mn-lt"/>
                <a:ea typeface="Batang" panose="02030600000101010101" pitchFamily="18" charset="-127"/>
              </a:rPr>
            </a:br>
            <a:r>
              <a:rPr lang="nl-NL" sz="3600" i="1" dirty="0">
                <a:latin typeface="+mn-lt"/>
                <a:ea typeface="Batang" panose="02030600000101010101" pitchFamily="18" charset="-127"/>
              </a:rPr>
              <a:t>De god met de boog</a:t>
            </a:r>
            <a:br>
              <a:rPr lang="nl-NL" sz="3600" dirty="0">
                <a:latin typeface="+mn-lt"/>
                <a:ea typeface="Batang" panose="02030600000101010101" pitchFamily="18" charset="-127"/>
              </a:rPr>
            </a:br>
            <a:endParaRPr lang="nl-BE" sz="3600" dirty="0">
              <a:latin typeface="+mn-lt"/>
              <a:ea typeface="Batang" panose="02030600000101010101" pitchFamily="18" charset="-127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644008" y="757419"/>
            <a:ext cx="4042792" cy="1519452"/>
          </a:xfrm>
          <a:ln w="63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dirty="0">
                <a:latin typeface="+mn-lt"/>
                <a:ea typeface="Batang" panose="02030600000101010101" pitchFamily="18" charset="-127"/>
              </a:rPr>
              <a:t>Troje</a:t>
            </a:r>
          </a:p>
          <a:p>
            <a:pPr marL="0" indent="0">
              <a:buNone/>
            </a:pPr>
            <a:r>
              <a:rPr lang="nl-NL" sz="2000" dirty="0">
                <a:latin typeface="+mn-lt"/>
                <a:ea typeface="Batang" panose="02030600000101010101" pitchFamily="18" charset="-127"/>
              </a:rPr>
              <a:t>Die gevaarlijke Achilles</a:t>
            </a:r>
          </a:p>
        </p:txBody>
      </p:sp>
      <p:sp>
        <p:nvSpPr>
          <p:cNvPr id="7" name="Tijdelijke aanduiding voor inhoud 4"/>
          <p:cNvSpPr txBox="1">
            <a:spLocks/>
          </p:cNvSpPr>
          <p:nvPr/>
        </p:nvSpPr>
        <p:spPr>
          <a:xfrm>
            <a:off x="4644008" y="2145258"/>
            <a:ext cx="4042792" cy="2003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sp>
        <p:nvSpPr>
          <p:cNvPr id="8" name="Tijdelijke aanduiding voor inhoud 4"/>
          <p:cNvSpPr txBox="1">
            <a:spLocks/>
          </p:cNvSpPr>
          <p:nvPr/>
        </p:nvSpPr>
        <p:spPr>
          <a:xfrm>
            <a:off x="4644008" y="4149080"/>
            <a:ext cx="4042792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sp>
        <p:nvSpPr>
          <p:cNvPr id="9" name="Tijdelijke aanduiding voor inhoud 4"/>
          <p:cNvSpPr txBox="1">
            <a:spLocks/>
          </p:cNvSpPr>
          <p:nvPr/>
        </p:nvSpPr>
        <p:spPr>
          <a:xfrm>
            <a:off x="4644008" y="2276872"/>
            <a:ext cx="4042792" cy="2003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sp>
        <p:nvSpPr>
          <p:cNvPr id="10" name="Tijdelijke aanduiding voor inhoud 4"/>
          <p:cNvSpPr txBox="1">
            <a:spLocks/>
          </p:cNvSpPr>
          <p:nvPr/>
        </p:nvSpPr>
        <p:spPr>
          <a:xfrm>
            <a:off x="4644008" y="2777826"/>
            <a:ext cx="4042792" cy="5009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2000" dirty="0">
                <a:latin typeface="UGent Panno Text" panose="02000506040000040003" pitchFamily="2" charset="0"/>
                <a:ea typeface="Batang" panose="02030600000101010101" pitchFamily="18" charset="-127"/>
              </a:rPr>
              <a:t>Ik ben genadeloos</a:t>
            </a:r>
            <a:endParaRPr lang="nl-BE" dirty="0">
              <a:latin typeface="UGent Panno Text" panose="02000506040000040003" pitchFamily="2" charset="0"/>
              <a:ea typeface="Batang" panose="02030600000101010101" pitchFamily="18" charset="-127"/>
            </a:endParaRPr>
          </a:p>
        </p:txBody>
      </p:sp>
      <p:sp>
        <p:nvSpPr>
          <p:cNvPr id="11" name="Tijdelijke aanduiding voor inhoud 4"/>
          <p:cNvSpPr txBox="1">
            <a:spLocks/>
          </p:cNvSpPr>
          <p:nvPr/>
        </p:nvSpPr>
        <p:spPr>
          <a:xfrm>
            <a:off x="4644008" y="3789040"/>
            <a:ext cx="4042792" cy="12601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nl-NL" sz="2000" dirty="0">
              <a:latin typeface="UGent Panno Text" panose="02000506040000040003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2000" dirty="0">
                <a:latin typeface="UGent Panno Text" panose="02000506040000040003" pitchFamily="2" charset="0"/>
              </a:rPr>
              <a:t>Troje beschermen</a:t>
            </a:r>
          </a:p>
        </p:txBody>
      </p:sp>
      <p:sp>
        <p:nvSpPr>
          <p:cNvPr id="3" name="Rechthoek 2"/>
          <p:cNvSpPr/>
          <p:nvPr/>
        </p:nvSpPr>
        <p:spPr>
          <a:xfrm>
            <a:off x="4628238" y="211464"/>
            <a:ext cx="40427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nl-NL" sz="32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UGent Panno Text" panose="02000506040000040003" pitchFamily="2" charset="0"/>
              </a:rPr>
              <a:t>Relaties</a:t>
            </a:r>
          </a:p>
        </p:txBody>
      </p:sp>
      <p:sp>
        <p:nvSpPr>
          <p:cNvPr id="17" name="Rechthoek 16"/>
          <p:cNvSpPr/>
          <p:nvPr/>
        </p:nvSpPr>
        <p:spPr>
          <a:xfrm>
            <a:off x="4644008" y="2211460"/>
            <a:ext cx="410801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nl-NL" sz="32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UGent Panno Text" panose="02000506040000040003" pitchFamily="2" charset="0"/>
              </a:rPr>
              <a:t>Mijn karakter</a:t>
            </a:r>
          </a:p>
        </p:txBody>
      </p:sp>
      <p:sp>
        <p:nvSpPr>
          <p:cNvPr id="18" name="Rechthoek 17"/>
          <p:cNvSpPr/>
          <p:nvPr/>
        </p:nvSpPr>
        <p:spPr>
          <a:xfrm>
            <a:off x="4652190" y="3240576"/>
            <a:ext cx="40372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nl-NL" sz="32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UGent Panno Text" panose="02000506040000040003" pitchFamily="2" charset="0"/>
              </a:rPr>
              <a:t>Mijn doel</a:t>
            </a:r>
          </a:p>
        </p:txBody>
      </p:sp>
      <p:sp>
        <p:nvSpPr>
          <p:cNvPr id="19" name="Tijdelijke aanduiding voor inhoud 4"/>
          <p:cNvSpPr txBox="1">
            <a:spLocks/>
          </p:cNvSpPr>
          <p:nvPr/>
        </p:nvSpPr>
        <p:spPr>
          <a:xfrm>
            <a:off x="4638447" y="5596784"/>
            <a:ext cx="4042792" cy="11445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nl-NL" sz="1100" dirty="0">
              <a:latin typeface="UGent Panno Text" panose="02000506040000040003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2000" dirty="0">
                <a:latin typeface="UGent Panno Text" panose="02000506040000040003" pitchFamily="2" charset="0"/>
              </a:rPr>
              <a:t>Ik vrees dat Troje niet lang meer zal standhouden…</a:t>
            </a:r>
          </a:p>
        </p:txBody>
      </p:sp>
      <p:sp>
        <p:nvSpPr>
          <p:cNvPr id="20" name="Rechthoek 19"/>
          <p:cNvSpPr/>
          <p:nvPr/>
        </p:nvSpPr>
        <p:spPr>
          <a:xfrm>
            <a:off x="4652867" y="4988446"/>
            <a:ext cx="40372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nl-NL" sz="32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UGent Panno Text" panose="02000506040000040003" pitchFamily="2" charset="0"/>
              </a:rPr>
              <a:t>De situatie vandaag</a:t>
            </a:r>
          </a:p>
        </p:txBody>
      </p:sp>
      <p:pic>
        <p:nvPicPr>
          <p:cNvPr id="24" name="Picture 2" descr="Emoticons, Happy Faces, Covid-19 Mask, Smiley, Emoji">
            <a:extLst>
              <a:ext uri="{FF2B5EF4-FFF2-40B4-BE49-F238E27FC236}">
                <a16:creationId xmlns:a16="http://schemas.microsoft.com/office/drawing/2014/main" id="{1D3C13B1-1331-4217-B8CF-306D01CEC8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2" t="19289" r="39460" b="60760"/>
          <a:stretch/>
        </p:blipFill>
        <p:spPr bwMode="auto">
          <a:xfrm>
            <a:off x="5410247" y="816966"/>
            <a:ext cx="317971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Emoticons, Happy Faces, Covid-19 Mask, Smiley, Emoji">
            <a:extLst>
              <a:ext uri="{FF2B5EF4-FFF2-40B4-BE49-F238E27FC236}">
                <a16:creationId xmlns:a16="http://schemas.microsoft.com/office/drawing/2014/main" id="{9DC70AB3-D0D8-4DD5-8577-5CDACCD4C9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6" t="80555" r="1009" b="449"/>
          <a:stretch/>
        </p:blipFill>
        <p:spPr bwMode="auto">
          <a:xfrm>
            <a:off x="7236296" y="1179708"/>
            <a:ext cx="32268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1171622" y="1884126"/>
            <a:ext cx="2867753" cy="4529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0000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4176464" cy="187220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nl-NL" sz="3600" dirty="0">
                <a:latin typeface="+mn-lt"/>
                <a:ea typeface="Batang" panose="02030600000101010101" pitchFamily="18" charset="-127"/>
              </a:rPr>
              <a:t>PARIS</a:t>
            </a:r>
            <a:br>
              <a:rPr lang="nl-NL" sz="3600" dirty="0">
                <a:latin typeface="+mn-lt"/>
                <a:ea typeface="Batang" panose="02030600000101010101" pitchFamily="18" charset="-127"/>
              </a:rPr>
            </a:br>
            <a:r>
              <a:rPr lang="nl-NL" sz="3600" i="1" dirty="0">
                <a:latin typeface="+mn-lt"/>
                <a:ea typeface="Batang" panose="02030600000101010101" pitchFamily="18" charset="-127"/>
              </a:rPr>
              <a:t>Prins van Troje</a:t>
            </a:r>
            <a:br>
              <a:rPr lang="nl-NL" sz="3600" dirty="0">
                <a:latin typeface="+mn-lt"/>
                <a:ea typeface="Batang" panose="02030600000101010101" pitchFamily="18" charset="-127"/>
              </a:rPr>
            </a:br>
            <a:endParaRPr lang="nl-BE" sz="3600" dirty="0">
              <a:latin typeface="+mn-lt"/>
              <a:ea typeface="Batang" panose="02030600000101010101" pitchFamily="18" charset="-127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644008" y="757419"/>
            <a:ext cx="4042792" cy="1519452"/>
          </a:xfrm>
          <a:ln w="63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dirty="0">
                <a:latin typeface="+mn-lt"/>
                <a:ea typeface="Batang" panose="02030600000101010101" pitchFamily="18" charset="-127"/>
              </a:rPr>
              <a:t>Mijn liefste Helena</a:t>
            </a:r>
          </a:p>
          <a:p>
            <a:pPr marL="0" indent="0">
              <a:buNone/>
            </a:pPr>
            <a:r>
              <a:rPr lang="nl-NL" sz="2000" dirty="0">
                <a:latin typeface="+mn-lt"/>
                <a:ea typeface="Batang" panose="02030600000101010101" pitchFamily="18" charset="-127"/>
              </a:rPr>
              <a:t>Mijn ex </a:t>
            </a:r>
            <a:r>
              <a:rPr lang="nl-NL" sz="2000" dirty="0" err="1">
                <a:latin typeface="+mn-lt"/>
                <a:ea typeface="Batang" panose="02030600000101010101" pitchFamily="18" charset="-127"/>
              </a:rPr>
              <a:t>Oenone</a:t>
            </a:r>
            <a:endParaRPr lang="nl-NL" sz="2000" dirty="0">
              <a:latin typeface="+mn-lt"/>
              <a:ea typeface="Batang" panose="02030600000101010101" pitchFamily="18" charset="-127"/>
            </a:endParaRPr>
          </a:p>
          <a:p>
            <a:pPr marL="0" indent="0">
              <a:buNone/>
            </a:pPr>
            <a:r>
              <a:rPr lang="nl-NL" sz="2000" dirty="0">
                <a:latin typeface="+mn-lt"/>
                <a:ea typeface="Batang" panose="02030600000101010101" pitchFamily="18" charset="-127"/>
              </a:rPr>
              <a:t>Mijn broer Hector</a:t>
            </a:r>
          </a:p>
          <a:p>
            <a:pPr marL="0" indent="0">
              <a:buNone/>
            </a:pPr>
            <a:r>
              <a:rPr lang="nl-NL" sz="2000" dirty="0">
                <a:latin typeface="+mn-lt"/>
                <a:ea typeface="Batang" panose="02030600000101010101" pitchFamily="18" charset="-127"/>
              </a:rPr>
              <a:t>Mijn rivaal </a:t>
            </a:r>
            <a:r>
              <a:rPr lang="nl-NL" sz="2000" dirty="0" err="1">
                <a:latin typeface="+mn-lt"/>
                <a:ea typeface="Batang" panose="02030600000101010101" pitchFamily="18" charset="-127"/>
              </a:rPr>
              <a:t>Menelaus</a:t>
            </a:r>
            <a:r>
              <a:rPr lang="nl-NL" sz="2000" dirty="0">
                <a:latin typeface="+mn-lt"/>
                <a:ea typeface="Batang" panose="02030600000101010101" pitchFamily="18" charset="-127"/>
              </a:rPr>
              <a:t> </a:t>
            </a:r>
          </a:p>
        </p:txBody>
      </p:sp>
      <p:sp>
        <p:nvSpPr>
          <p:cNvPr id="7" name="Tijdelijke aanduiding voor inhoud 4"/>
          <p:cNvSpPr txBox="1">
            <a:spLocks/>
          </p:cNvSpPr>
          <p:nvPr/>
        </p:nvSpPr>
        <p:spPr>
          <a:xfrm>
            <a:off x="4644008" y="2145258"/>
            <a:ext cx="4042792" cy="2003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sp>
        <p:nvSpPr>
          <p:cNvPr id="8" name="Tijdelijke aanduiding voor inhoud 4"/>
          <p:cNvSpPr txBox="1">
            <a:spLocks/>
          </p:cNvSpPr>
          <p:nvPr/>
        </p:nvSpPr>
        <p:spPr>
          <a:xfrm>
            <a:off x="4644008" y="4149080"/>
            <a:ext cx="4042792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sp>
        <p:nvSpPr>
          <p:cNvPr id="9" name="Tijdelijke aanduiding voor inhoud 4"/>
          <p:cNvSpPr txBox="1">
            <a:spLocks/>
          </p:cNvSpPr>
          <p:nvPr/>
        </p:nvSpPr>
        <p:spPr>
          <a:xfrm>
            <a:off x="4644008" y="2276872"/>
            <a:ext cx="4042792" cy="2003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sp>
        <p:nvSpPr>
          <p:cNvPr id="10" name="Tijdelijke aanduiding voor inhoud 4"/>
          <p:cNvSpPr txBox="1">
            <a:spLocks/>
          </p:cNvSpPr>
          <p:nvPr/>
        </p:nvSpPr>
        <p:spPr>
          <a:xfrm>
            <a:off x="4644008" y="2777826"/>
            <a:ext cx="4042792" cy="5009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2000" dirty="0">
                <a:latin typeface="UGent Panno Text" panose="02000506040000040003" pitchFamily="2" charset="0"/>
                <a:ea typeface="Batang" panose="02030600000101010101" pitchFamily="18" charset="-127"/>
              </a:rPr>
              <a:t>Ik ben een ijdeltuit</a:t>
            </a:r>
            <a:endParaRPr lang="nl-BE" dirty="0">
              <a:latin typeface="UGent Panno Text" panose="02000506040000040003" pitchFamily="2" charset="0"/>
              <a:ea typeface="Batang" panose="02030600000101010101" pitchFamily="18" charset="-127"/>
            </a:endParaRPr>
          </a:p>
        </p:txBody>
      </p:sp>
      <p:sp>
        <p:nvSpPr>
          <p:cNvPr id="11" name="Tijdelijke aanduiding voor inhoud 4"/>
          <p:cNvSpPr txBox="1">
            <a:spLocks/>
          </p:cNvSpPr>
          <p:nvPr/>
        </p:nvSpPr>
        <p:spPr>
          <a:xfrm>
            <a:off x="4644008" y="3789040"/>
            <a:ext cx="4042792" cy="12601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nl-NL" sz="2000" dirty="0">
              <a:latin typeface="UGent Panno Text" panose="02000506040000040003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2000" dirty="0">
                <a:latin typeface="UGent Panno Text" panose="02000506040000040003" pitchFamily="2" charset="0"/>
              </a:rPr>
              <a:t>Lang en gelukkig leven met Helena</a:t>
            </a:r>
          </a:p>
        </p:txBody>
      </p:sp>
      <p:sp>
        <p:nvSpPr>
          <p:cNvPr id="3" name="Rechthoek 2"/>
          <p:cNvSpPr/>
          <p:nvPr/>
        </p:nvSpPr>
        <p:spPr>
          <a:xfrm>
            <a:off x="4628238" y="211464"/>
            <a:ext cx="40427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Gent Panno Text" panose="02000506040000040003" pitchFamily="2" charset="0"/>
              </a:rPr>
              <a:t>Relaties</a:t>
            </a:r>
          </a:p>
        </p:txBody>
      </p:sp>
      <p:sp>
        <p:nvSpPr>
          <p:cNvPr id="17" name="Rechthoek 16"/>
          <p:cNvSpPr/>
          <p:nvPr/>
        </p:nvSpPr>
        <p:spPr>
          <a:xfrm>
            <a:off x="4644008" y="2211460"/>
            <a:ext cx="410801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Gent Panno Text" panose="02000506040000040003" pitchFamily="2" charset="0"/>
              </a:rPr>
              <a:t>Mijn karakter</a:t>
            </a:r>
          </a:p>
        </p:txBody>
      </p:sp>
      <p:sp>
        <p:nvSpPr>
          <p:cNvPr id="18" name="Rechthoek 17"/>
          <p:cNvSpPr/>
          <p:nvPr/>
        </p:nvSpPr>
        <p:spPr>
          <a:xfrm>
            <a:off x="4652190" y="3240576"/>
            <a:ext cx="40372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Gent Panno Text" panose="02000506040000040003" pitchFamily="2" charset="0"/>
              </a:rPr>
              <a:t>Mijn doel</a:t>
            </a:r>
          </a:p>
        </p:txBody>
      </p:sp>
      <p:sp>
        <p:nvSpPr>
          <p:cNvPr id="19" name="Tijdelijke aanduiding voor inhoud 4"/>
          <p:cNvSpPr txBox="1">
            <a:spLocks/>
          </p:cNvSpPr>
          <p:nvPr/>
        </p:nvSpPr>
        <p:spPr>
          <a:xfrm>
            <a:off x="4638447" y="5596784"/>
            <a:ext cx="4042792" cy="11445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2000" dirty="0">
                <a:latin typeface="UGent Panno Text" panose="02000506040000040003" pitchFamily="2" charset="0"/>
              </a:rPr>
              <a:t>De stad waarin we wonen, wordt belegerd. De oorlog vormt een grote bedreiging voor ons.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6E880E23-0094-4B7D-8C1E-56C6562D7C7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8725" y="1855117"/>
            <a:ext cx="3749027" cy="4310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Rechthoek 19"/>
          <p:cNvSpPr/>
          <p:nvPr/>
        </p:nvSpPr>
        <p:spPr>
          <a:xfrm>
            <a:off x="4652867" y="4988446"/>
            <a:ext cx="40372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Gent Panno Text" panose="02000506040000040003" pitchFamily="2" charset="0"/>
              </a:rPr>
              <a:t>De situatie vandaag</a:t>
            </a:r>
          </a:p>
        </p:txBody>
      </p:sp>
      <p:cxnSp>
        <p:nvCxnSpPr>
          <p:cNvPr id="16" name="Rechte verbindingslijn met pijl 15"/>
          <p:cNvCxnSpPr/>
          <p:nvPr/>
        </p:nvCxnSpPr>
        <p:spPr>
          <a:xfrm flipH="1">
            <a:off x="2915816" y="2321161"/>
            <a:ext cx="786527" cy="365372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4" name="Picture 2" descr="Emoticons, Happy Faces, Covid-19 Mask, Smiley, Emoji">
            <a:extLst>
              <a:ext uri="{FF2B5EF4-FFF2-40B4-BE49-F238E27FC236}">
                <a16:creationId xmlns:a16="http://schemas.microsoft.com/office/drawing/2014/main" id="{C97480D3-84EB-4BB1-B084-9CE5AFBA16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2" t="19289" r="39460" b="60760"/>
          <a:stretch/>
        </p:blipFill>
        <p:spPr bwMode="auto">
          <a:xfrm>
            <a:off x="6810974" y="835076"/>
            <a:ext cx="317971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Emoticons, Happy Faces, Covid-19 Mask, Smiley, Emoji">
            <a:extLst>
              <a:ext uri="{FF2B5EF4-FFF2-40B4-BE49-F238E27FC236}">
                <a16:creationId xmlns:a16="http://schemas.microsoft.com/office/drawing/2014/main" id="{1A3E8D35-6E0F-47CD-AD49-3F98687C4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6" t="80555" r="1009" b="449"/>
          <a:stretch/>
        </p:blipFill>
        <p:spPr bwMode="auto">
          <a:xfrm>
            <a:off x="6488294" y="1179708"/>
            <a:ext cx="32268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moticons, Happy Faces, Covid-19 Mask, Smiley, Emoji">
            <a:extLst>
              <a:ext uri="{FF2B5EF4-FFF2-40B4-BE49-F238E27FC236}">
                <a16:creationId xmlns:a16="http://schemas.microsoft.com/office/drawing/2014/main" id="{F204E0C5-EA17-4032-B0E7-3570D163A3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6" t="80555" r="1009" b="449"/>
          <a:stretch/>
        </p:blipFill>
        <p:spPr bwMode="auto">
          <a:xfrm>
            <a:off x="6948264" y="1854686"/>
            <a:ext cx="32268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Emoticons, Happy Faces, Covid-19 Mask, Smiley, Emoji">
            <a:extLst>
              <a:ext uri="{FF2B5EF4-FFF2-40B4-BE49-F238E27FC236}">
                <a16:creationId xmlns:a16="http://schemas.microsoft.com/office/drawing/2014/main" id="{4CE408D3-D882-47E3-9AB3-0BD1F52C0A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" r="79547" b="80475"/>
          <a:stretch/>
        </p:blipFill>
        <p:spPr bwMode="auto">
          <a:xfrm>
            <a:off x="6627773" y="1544972"/>
            <a:ext cx="320491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915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4176464" cy="145220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nl-NL" sz="3600" dirty="0">
                <a:latin typeface="+mn-lt"/>
                <a:ea typeface="Batang" panose="02030600000101010101" pitchFamily="18" charset="-127"/>
              </a:rPr>
              <a:t>HELENA</a:t>
            </a:r>
            <a:br>
              <a:rPr lang="nl-NL" sz="3600" dirty="0">
                <a:latin typeface="+mn-lt"/>
                <a:ea typeface="Batang" panose="02030600000101010101" pitchFamily="18" charset="-127"/>
              </a:rPr>
            </a:br>
            <a:r>
              <a:rPr lang="nl-NL" sz="3600" i="1" dirty="0">
                <a:latin typeface="+mn-lt"/>
                <a:ea typeface="Batang" panose="02030600000101010101" pitchFamily="18" charset="-127"/>
              </a:rPr>
              <a:t>Mooiste vrouw op aarde</a:t>
            </a:r>
            <a:endParaRPr lang="nl-BE" sz="3600" dirty="0">
              <a:latin typeface="+mn-lt"/>
              <a:ea typeface="Batang" panose="02030600000101010101" pitchFamily="18" charset="-127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644008" y="757419"/>
            <a:ext cx="4042792" cy="1519452"/>
          </a:xfrm>
          <a:ln w="63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dirty="0">
                <a:latin typeface="+mn-lt"/>
                <a:ea typeface="Batang" panose="02030600000101010101" pitchFamily="18" charset="-127"/>
              </a:rPr>
              <a:t>Mijn liefste Paris</a:t>
            </a:r>
          </a:p>
          <a:p>
            <a:pPr marL="0" indent="0">
              <a:buNone/>
            </a:pPr>
            <a:r>
              <a:rPr lang="nl-NL" sz="2000" dirty="0">
                <a:latin typeface="+mn-lt"/>
                <a:ea typeface="Batang" panose="02030600000101010101" pitchFamily="18" charset="-127"/>
              </a:rPr>
              <a:t>Mijn ex </a:t>
            </a:r>
            <a:r>
              <a:rPr lang="nl-NL" sz="2000" dirty="0" err="1">
                <a:latin typeface="+mn-lt"/>
                <a:ea typeface="Batang" panose="02030600000101010101" pitchFamily="18" charset="-127"/>
              </a:rPr>
              <a:t>Menelaus</a:t>
            </a:r>
            <a:endParaRPr lang="nl-NL" sz="2000" dirty="0">
              <a:latin typeface="+mn-lt"/>
              <a:ea typeface="Batang" panose="02030600000101010101" pitchFamily="18" charset="-127"/>
            </a:endParaRPr>
          </a:p>
          <a:p>
            <a:pPr marL="0" indent="0">
              <a:buNone/>
            </a:pPr>
            <a:r>
              <a:rPr lang="nl-NL" sz="2000" dirty="0">
                <a:latin typeface="+mn-lt"/>
                <a:ea typeface="Batang" panose="02030600000101010101" pitchFamily="18" charset="-127"/>
              </a:rPr>
              <a:t>Mijn beschermgodin Aphrodite</a:t>
            </a:r>
          </a:p>
          <a:p>
            <a:pPr marL="0" indent="0">
              <a:buNone/>
            </a:pPr>
            <a:r>
              <a:rPr lang="nl-NL" sz="2000" dirty="0">
                <a:latin typeface="+mn-lt"/>
                <a:ea typeface="Batang" panose="02030600000101010101" pitchFamily="18" charset="-127"/>
              </a:rPr>
              <a:t>Mijn dochtertje </a:t>
            </a:r>
            <a:r>
              <a:rPr lang="nl-NL" sz="2000" dirty="0" err="1">
                <a:latin typeface="+mn-lt"/>
                <a:ea typeface="Batang" panose="02030600000101010101" pitchFamily="18" charset="-127"/>
              </a:rPr>
              <a:t>Hermione</a:t>
            </a:r>
            <a:endParaRPr lang="nl-NL" sz="2000" dirty="0">
              <a:latin typeface="+mn-lt"/>
              <a:ea typeface="Batang" panose="02030600000101010101" pitchFamily="18" charset="-127"/>
            </a:endParaRPr>
          </a:p>
        </p:txBody>
      </p:sp>
      <p:sp>
        <p:nvSpPr>
          <p:cNvPr id="7" name="Tijdelijke aanduiding voor inhoud 4"/>
          <p:cNvSpPr txBox="1">
            <a:spLocks/>
          </p:cNvSpPr>
          <p:nvPr/>
        </p:nvSpPr>
        <p:spPr>
          <a:xfrm>
            <a:off x="4644008" y="2145258"/>
            <a:ext cx="4042792" cy="2003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sp>
        <p:nvSpPr>
          <p:cNvPr id="8" name="Tijdelijke aanduiding voor inhoud 4"/>
          <p:cNvSpPr txBox="1">
            <a:spLocks/>
          </p:cNvSpPr>
          <p:nvPr/>
        </p:nvSpPr>
        <p:spPr>
          <a:xfrm>
            <a:off x="4644008" y="4149080"/>
            <a:ext cx="4042792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sp>
        <p:nvSpPr>
          <p:cNvPr id="9" name="Tijdelijke aanduiding voor inhoud 4"/>
          <p:cNvSpPr txBox="1">
            <a:spLocks/>
          </p:cNvSpPr>
          <p:nvPr/>
        </p:nvSpPr>
        <p:spPr>
          <a:xfrm>
            <a:off x="4644008" y="2276872"/>
            <a:ext cx="4042792" cy="2003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sp>
        <p:nvSpPr>
          <p:cNvPr id="10" name="Tijdelijke aanduiding voor inhoud 4"/>
          <p:cNvSpPr txBox="1">
            <a:spLocks/>
          </p:cNvSpPr>
          <p:nvPr/>
        </p:nvSpPr>
        <p:spPr>
          <a:xfrm>
            <a:off x="4644008" y="2777826"/>
            <a:ext cx="4042792" cy="5009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2000" dirty="0">
                <a:latin typeface="UGent Panno Text" panose="02000506040000040003" pitchFamily="2" charset="0"/>
                <a:ea typeface="Batang" panose="02030600000101010101" pitchFamily="18" charset="-127"/>
              </a:rPr>
              <a:t>Ik voel me schuldig</a:t>
            </a:r>
            <a:endParaRPr lang="nl-BE" dirty="0">
              <a:latin typeface="UGent Panno Text" panose="02000506040000040003" pitchFamily="2" charset="0"/>
              <a:ea typeface="Batang" panose="02030600000101010101" pitchFamily="18" charset="-127"/>
            </a:endParaRPr>
          </a:p>
        </p:txBody>
      </p:sp>
      <p:sp>
        <p:nvSpPr>
          <p:cNvPr id="11" name="Tijdelijke aanduiding voor inhoud 4"/>
          <p:cNvSpPr txBox="1">
            <a:spLocks/>
          </p:cNvSpPr>
          <p:nvPr/>
        </p:nvSpPr>
        <p:spPr>
          <a:xfrm>
            <a:off x="4644008" y="3789040"/>
            <a:ext cx="4042792" cy="12601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2000" dirty="0">
                <a:latin typeface="UGent Panno Text" panose="02000506040000040003" pitchFamily="2" charset="0"/>
              </a:rPr>
              <a:t>IK MOET KIEZEN</a:t>
            </a:r>
          </a:p>
          <a:p>
            <a:pPr marL="0" indent="0" algn="ctr">
              <a:buNone/>
            </a:pPr>
            <a:r>
              <a:rPr lang="nl-NL" sz="2000" dirty="0">
                <a:latin typeface="UGent Panno Text" panose="02000506040000040003" pitchFamily="2" charset="0"/>
              </a:rPr>
              <a:t>- Lang en gelukkig leven met Paris</a:t>
            </a:r>
          </a:p>
          <a:p>
            <a:pPr marL="0" indent="0" algn="ctr">
              <a:buNone/>
            </a:pPr>
            <a:r>
              <a:rPr lang="nl-NL" sz="2000" dirty="0">
                <a:latin typeface="UGent Panno Text" panose="02000506040000040003" pitchFamily="2" charset="0"/>
              </a:rPr>
              <a:t>- Terugkeren naar mijn dochtertje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nl-NL" sz="2000" dirty="0">
              <a:latin typeface="UGent Panno Text" panose="02000506040000040003" pitchFamily="2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4628238" y="211464"/>
            <a:ext cx="40427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Gent Panno Text" panose="02000506040000040003" pitchFamily="2" charset="0"/>
              </a:rPr>
              <a:t>Relaties</a:t>
            </a:r>
          </a:p>
        </p:txBody>
      </p:sp>
      <p:sp>
        <p:nvSpPr>
          <p:cNvPr id="17" name="Rechthoek 16"/>
          <p:cNvSpPr/>
          <p:nvPr/>
        </p:nvSpPr>
        <p:spPr>
          <a:xfrm>
            <a:off x="4644008" y="2211460"/>
            <a:ext cx="410801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Gent Panno Text" panose="02000506040000040003" pitchFamily="2" charset="0"/>
              </a:rPr>
              <a:t>Mijn karakter</a:t>
            </a:r>
          </a:p>
        </p:txBody>
      </p:sp>
      <p:sp>
        <p:nvSpPr>
          <p:cNvPr id="18" name="Rechthoek 17"/>
          <p:cNvSpPr/>
          <p:nvPr/>
        </p:nvSpPr>
        <p:spPr>
          <a:xfrm>
            <a:off x="4652190" y="3240576"/>
            <a:ext cx="40372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Gent Panno Text" panose="02000506040000040003" pitchFamily="2" charset="0"/>
              </a:rPr>
              <a:t>Mijn doel</a:t>
            </a:r>
          </a:p>
        </p:txBody>
      </p:sp>
      <p:sp>
        <p:nvSpPr>
          <p:cNvPr id="19" name="Tijdelijke aanduiding voor inhoud 4"/>
          <p:cNvSpPr txBox="1">
            <a:spLocks/>
          </p:cNvSpPr>
          <p:nvPr/>
        </p:nvSpPr>
        <p:spPr>
          <a:xfrm>
            <a:off x="4638447" y="5596784"/>
            <a:ext cx="4042792" cy="11445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2000" dirty="0">
                <a:latin typeface="UGent Panno Text" panose="02000506040000040003" pitchFamily="2" charset="0"/>
              </a:rPr>
              <a:t>- De oorlog vormt een grote bedreiging voor mijn liefste Paris.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2000" dirty="0">
                <a:latin typeface="UGent Panno Text" panose="02000506040000040003" pitchFamily="2" charset="0"/>
              </a:rPr>
              <a:t>- Ik keer alleen terug naar Griekenland als </a:t>
            </a:r>
            <a:r>
              <a:rPr lang="nl-NL" sz="2000" dirty="0" err="1">
                <a:latin typeface="UGent Panno Text" panose="02000506040000040003" pitchFamily="2" charset="0"/>
              </a:rPr>
              <a:t>Menelaus</a:t>
            </a:r>
            <a:r>
              <a:rPr lang="nl-NL" sz="2000" dirty="0">
                <a:latin typeface="UGent Panno Text" panose="02000506040000040003" pitchFamily="2" charset="0"/>
              </a:rPr>
              <a:t> de oorlog wint.</a:t>
            </a:r>
          </a:p>
        </p:txBody>
      </p:sp>
      <p:sp>
        <p:nvSpPr>
          <p:cNvPr id="20" name="Rechthoek 19"/>
          <p:cNvSpPr/>
          <p:nvPr/>
        </p:nvSpPr>
        <p:spPr>
          <a:xfrm>
            <a:off x="4652867" y="4988446"/>
            <a:ext cx="40372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Gent Panno Text" panose="02000506040000040003" pitchFamily="2" charset="0"/>
              </a:rPr>
              <a:t>De situatie vandaag</a:t>
            </a:r>
          </a:p>
        </p:txBody>
      </p:sp>
      <p:pic>
        <p:nvPicPr>
          <p:cNvPr id="23" name="Picture 2" descr="Emoticons, Happy Faces, Covid-19 Mask, Smiley, Emoji">
            <a:extLst>
              <a:ext uri="{FF2B5EF4-FFF2-40B4-BE49-F238E27FC236}">
                <a16:creationId xmlns:a16="http://schemas.microsoft.com/office/drawing/2014/main" id="{F3ABBEF9-627F-459B-AC86-BAC84E66A5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2" t="19289" r="39460" b="60760"/>
          <a:stretch/>
        </p:blipFill>
        <p:spPr bwMode="auto">
          <a:xfrm>
            <a:off x="6511819" y="797799"/>
            <a:ext cx="317971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Emoticons, Happy Faces, Covid-19 Mask, Smiley, Emoji">
            <a:extLst>
              <a:ext uri="{FF2B5EF4-FFF2-40B4-BE49-F238E27FC236}">
                <a16:creationId xmlns:a16="http://schemas.microsoft.com/office/drawing/2014/main" id="{FBE27146-9934-4A25-B42F-5C0EDA3602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3" t="59398" r="60685" b="20987"/>
          <a:stretch/>
        </p:blipFill>
        <p:spPr bwMode="auto">
          <a:xfrm>
            <a:off x="7488455" y="1881974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Emoticons, Happy Faces, Covid-19 Mask, Smiley, Emoji">
            <a:extLst>
              <a:ext uri="{FF2B5EF4-FFF2-40B4-BE49-F238E27FC236}">
                <a16:creationId xmlns:a16="http://schemas.microsoft.com/office/drawing/2014/main" id="{6AEAE07F-1AC3-400E-AFDE-B6DE1BBCF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6" t="80555" r="1009" b="449"/>
          <a:stretch/>
        </p:blipFill>
        <p:spPr bwMode="auto">
          <a:xfrm>
            <a:off x="6649634" y="1216395"/>
            <a:ext cx="32268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moticons, Happy Faces, Covid-19 Mask, Smiley, Emoji">
            <a:extLst>
              <a:ext uri="{FF2B5EF4-FFF2-40B4-BE49-F238E27FC236}">
                <a16:creationId xmlns:a16="http://schemas.microsoft.com/office/drawing/2014/main" id="{0A8F6B25-E6C3-4424-A5DC-6588112FF5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" r="79547" b="80475"/>
          <a:stretch/>
        </p:blipFill>
        <p:spPr bwMode="auto">
          <a:xfrm>
            <a:off x="8019548" y="1516302"/>
            <a:ext cx="320491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A3A079A-7D23-42E7-9F80-E5FD772FDFD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03648" y="1856581"/>
            <a:ext cx="2476500" cy="4848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3361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4176464" cy="140949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nl-NL" sz="3600" dirty="0">
                <a:latin typeface="+mn-lt"/>
                <a:ea typeface="Batang" panose="02030600000101010101" pitchFamily="18" charset="-127"/>
              </a:rPr>
              <a:t>MENELAUS</a:t>
            </a:r>
            <a:br>
              <a:rPr lang="nl-NL" sz="3600" dirty="0">
                <a:latin typeface="+mn-lt"/>
                <a:ea typeface="Batang" panose="02030600000101010101" pitchFamily="18" charset="-127"/>
              </a:rPr>
            </a:br>
            <a:r>
              <a:rPr lang="nl-NL" sz="3600" i="1" dirty="0">
                <a:latin typeface="+mn-lt"/>
                <a:ea typeface="Batang" panose="02030600000101010101" pitchFamily="18" charset="-127"/>
              </a:rPr>
              <a:t>Bedrogen echtgenoot</a:t>
            </a:r>
            <a:endParaRPr lang="nl-BE" sz="3600" dirty="0">
              <a:latin typeface="+mn-lt"/>
              <a:ea typeface="Batang" panose="02030600000101010101" pitchFamily="18" charset="-127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644008" y="757419"/>
            <a:ext cx="4042792" cy="1519452"/>
          </a:xfrm>
          <a:ln w="63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dirty="0">
                <a:latin typeface="+mn-lt"/>
                <a:ea typeface="Batang" panose="02030600000101010101" pitchFamily="18" charset="-127"/>
              </a:rPr>
              <a:t>Mijn vrouw Helena</a:t>
            </a:r>
          </a:p>
          <a:p>
            <a:pPr marL="0" indent="0">
              <a:buNone/>
            </a:pPr>
            <a:r>
              <a:rPr lang="nl-NL" sz="2000" dirty="0">
                <a:latin typeface="+mn-lt"/>
                <a:ea typeface="Batang" panose="02030600000101010101" pitchFamily="18" charset="-127"/>
              </a:rPr>
              <a:t>Mijn dochter </a:t>
            </a:r>
            <a:r>
              <a:rPr lang="nl-NL" sz="2000" dirty="0" err="1">
                <a:latin typeface="+mn-lt"/>
                <a:ea typeface="Batang" panose="02030600000101010101" pitchFamily="18" charset="-127"/>
              </a:rPr>
              <a:t>Hermione</a:t>
            </a:r>
            <a:endParaRPr lang="nl-NL" sz="2000" dirty="0">
              <a:latin typeface="+mn-lt"/>
              <a:ea typeface="Batang" panose="02030600000101010101" pitchFamily="18" charset="-127"/>
            </a:endParaRPr>
          </a:p>
          <a:p>
            <a:pPr marL="0" indent="0">
              <a:buNone/>
            </a:pPr>
            <a:r>
              <a:rPr lang="nl-NL" sz="2000" dirty="0">
                <a:latin typeface="+mn-lt"/>
                <a:ea typeface="Batang" panose="02030600000101010101" pitchFamily="18" charset="-127"/>
              </a:rPr>
              <a:t>Paris, de bedrieger</a:t>
            </a:r>
          </a:p>
          <a:p>
            <a:pPr marL="0" indent="0">
              <a:buNone/>
            </a:pPr>
            <a:r>
              <a:rPr lang="nl-NL" sz="2000" dirty="0">
                <a:latin typeface="+mn-lt"/>
                <a:ea typeface="Batang" panose="02030600000101010101" pitchFamily="18" charset="-127"/>
              </a:rPr>
              <a:t>Mijn broer </a:t>
            </a:r>
            <a:r>
              <a:rPr lang="nl-NL" sz="2000" dirty="0" err="1">
                <a:latin typeface="+mn-lt"/>
                <a:ea typeface="Batang" panose="02030600000101010101" pitchFamily="18" charset="-127"/>
              </a:rPr>
              <a:t>Agamemnon</a:t>
            </a:r>
            <a:endParaRPr lang="nl-NL" sz="2000" dirty="0">
              <a:latin typeface="+mn-lt"/>
              <a:ea typeface="Batang" panose="02030600000101010101" pitchFamily="18" charset="-127"/>
            </a:endParaRPr>
          </a:p>
        </p:txBody>
      </p:sp>
      <p:sp>
        <p:nvSpPr>
          <p:cNvPr id="7" name="Tijdelijke aanduiding voor inhoud 4"/>
          <p:cNvSpPr txBox="1">
            <a:spLocks/>
          </p:cNvSpPr>
          <p:nvPr/>
        </p:nvSpPr>
        <p:spPr>
          <a:xfrm>
            <a:off x="4644008" y="2145258"/>
            <a:ext cx="4042792" cy="2003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sp>
        <p:nvSpPr>
          <p:cNvPr id="8" name="Tijdelijke aanduiding voor inhoud 4"/>
          <p:cNvSpPr txBox="1">
            <a:spLocks/>
          </p:cNvSpPr>
          <p:nvPr/>
        </p:nvSpPr>
        <p:spPr>
          <a:xfrm>
            <a:off x="4644008" y="4149080"/>
            <a:ext cx="4042792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sp>
        <p:nvSpPr>
          <p:cNvPr id="9" name="Tijdelijke aanduiding voor inhoud 4"/>
          <p:cNvSpPr txBox="1">
            <a:spLocks/>
          </p:cNvSpPr>
          <p:nvPr/>
        </p:nvSpPr>
        <p:spPr>
          <a:xfrm>
            <a:off x="4644008" y="2276872"/>
            <a:ext cx="4042792" cy="2003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sp>
        <p:nvSpPr>
          <p:cNvPr id="10" name="Tijdelijke aanduiding voor inhoud 4"/>
          <p:cNvSpPr txBox="1">
            <a:spLocks/>
          </p:cNvSpPr>
          <p:nvPr/>
        </p:nvSpPr>
        <p:spPr>
          <a:xfrm>
            <a:off x="4644008" y="2777826"/>
            <a:ext cx="4042792" cy="5009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2000" dirty="0">
                <a:latin typeface="UGent Panno Text" panose="02000506040000040003" pitchFamily="2" charset="0"/>
                <a:ea typeface="Batang" panose="02030600000101010101" pitchFamily="18" charset="-127"/>
              </a:rPr>
              <a:t>Ik ben woedend en zin op wraak</a:t>
            </a:r>
            <a:endParaRPr lang="nl-BE" dirty="0">
              <a:latin typeface="UGent Panno Text" panose="02000506040000040003" pitchFamily="2" charset="0"/>
              <a:ea typeface="Batang" panose="02030600000101010101" pitchFamily="18" charset="-127"/>
            </a:endParaRPr>
          </a:p>
        </p:txBody>
      </p:sp>
      <p:sp>
        <p:nvSpPr>
          <p:cNvPr id="11" name="Tijdelijke aanduiding voor inhoud 4"/>
          <p:cNvSpPr txBox="1">
            <a:spLocks/>
          </p:cNvSpPr>
          <p:nvPr/>
        </p:nvSpPr>
        <p:spPr>
          <a:xfrm>
            <a:off x="4644008" y="3789040"/>
            <a:ext cx="4042792" cy="12601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nl-NL" sz="1200" dirty="0">
              <a:latin typeface="UGent Panno Text" panose="02000506040000040003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2000" dirty="0">
                <a:latin typeface="UGent Panno Text" panose="02000506040000040003" pitchFamily="2" charset="0"/>
              </a:rPr>
              <a:t>Paris doden en mijn vrouw terugkrijgen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nl-NL" sz="2000" dirty="0">
              <a:latin typeface="UGent Panno Text" panose="02000506040000040003" pitchFamily="2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4628238" y="211464"/>
            <a:ext cx="40427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Gent Panno Text" panose="02000506040000040003" pitchFamily="2" charset="0"/>
              </a:rPr>
              <a:t>Relaties</a:t>
            </a:r>
          </a:p>
        </p:txBody>
      </p:sp>
      <p:sp>
        <p:nvSpPr>
          <p:cNvPr id="17" name="Rechthoek 16"/>
          <p:cNvSpPr/>
          <p:nvPr/>
        </p:nvSpPr>
        <p:spPr>
          <a:xfrm>
            <a:off x="4644008" y="2211460"/>
            <a:ext cx="410801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Gent Panno Text" panose="02000506040000040003" pitchFamily="2" charset="0"/>
              </a:rPr>
              <a:t>Mijn karakter</a:t>
            </a:r>
          </a:p>
        </p:txBody>
      </p:sp>
      <p:sp>
        <p:nvSpPr>
          <p:cNvPr id="18" name="Rechthoek 17"/>
          <p:cNvSpPr/>
          <p:nvPr/>
        </p:nvSpPr>
        <p:spPr>
          <a:xfrm>
            <a:off x="4652190" y="3240576"/>
            <a:ext cx="40372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Gent Panno Text" panose="02000506040000040003" pitchFamily="2" charset="0"/>
              </a:rPr>
              <a:t>Mijn doel</a:t>
            </a:r>
          </a:p>
        </p:txBody>
      </p:sp>
      <p:sp>
        <p:nvSpPr>
          <p:cNvPr id="19" name="Tijdelijke aanduiding voor inhoud 4"/>
          <p:cNvSpPr txBox="1">
            <a:spLocks/>
          </p:cNvSpPr>
          <p:nvPr/>
        </p:nvSpPr>
        <p:spPr>
          <a:xfrm>
            <a:off x="4638447" y="5596784"/>
            <a:ext cx="4042792" cy="11445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nl-NL" sz="1200" dirty="0">
              <a:latin typeface="UGent Panno Text" panose="02000506040000040003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2000" dirty="0">
                <a:latin typeface="UGent Panno Text" panose="02000506040000040003" pitchFamily="2" charset="0"/>
              </a:rPr>
              <a:t>Op dit moment ligt Paris doodleuk in de armen van mijn Helenaatje! </a:t>
            </a:r>
          </a:p>
        </p:txBody>
      </p:sp>
      <p:sp>
        <p:nvSpPr>
          <p:cNvPr id="20" name="Rechthoek 19"/>
          <p:cNvSpPr/>
          <p:nvPr/>
        </p:nvSpPr>
        <p:spPr>
          <a:xfrm>
            <a:off x="4652867" y="4988446"/>
            <a:ext cx="40372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Gent Panno Text" panose="02000506040000040003" pitchFamily="2" charset="0"/>
              </a:rPr>
              <a:t>De situatie vandaag</a:t>
            </a:r>
          </a:p>
        </p:txBody>
      </p:sp>
      <p:sp>
        <p:nvSpPr>
          <p:cNvPr id="12" name="AutoShape 4" descr="https://fthmb.tqn.com/WR3t5ci19QbkJqMWaHDNn8fpOug=/768x0/filters:no_upscale():max_bytes(150000):strip_icc():format(webp)/Menelaus_and_Patroclus-1--58c4bd375f9b58af5c0a78a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5" name="AutoShape 6" descr="https://fthmb.tqn.com/WR3t5ci19QbkJqMWaHDNn8fpOug=/768x0/filters:no_upscale():max_bytes(150000):strip_icc():format(webp)/Menelaus_and_Patroclus-1--58c4bd375f9b58af5c0a78a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6" name="AutoShape 8" descr="https://fthmb.tqn.com/WR3t5ci19QbkJqMWaHDNn8fpOug=/768x0/filters:no_upscale():max_bytes(150000):strip_icc():format(webp)/Menelaus_and_Patroclus-1--58c4bd375f9b58af5c0a78a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4" name="AutoShape 10" descr="https://fthmb.tqn.com/WR3t5ci19QbkJqMWaHDNn8fpOug=/768x0/filters:no_upscale():max_bytes(150000):strip_icc():format(webp)/Menelaus_and_Patroclus-1--58c4bd375f9b58af5c0a78a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25" name="Picture 2" descr="Emoticons, Happy Faces, Covid-19 Mask, Smiley, Emoji">
            <a:extLst>
              <a:ext uri="{FF2B5EF4-FFF2-40B4-BE49-F238E27FC236}">
                <a16:creationId xmlns:a16="http://schemas.microsoft.com/office/drawing/2014/main" id="{416405BD-616E-4F37-8695-EEB93BC8F1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2" t="19289" r="39460" b="60760"/>
          <a:stretch/>
        </p:blipFill>
        <p:spPr bwMode="auto">
          <a:xfrm>
            <a:off x="7236296" y="1186255"/>
            <a:ext cx="317971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moticons, Happy Faces, Covid-19 Mask, Smiley, Emoji">
            <a:extLst>
              <a:ext uri="{FF2B5EF4-FFF2-40B4-BE49-F238E27FC236}">
                <a16:creationId xmlns:a16="http://schemas.microsoft.com/office/drawing/2014/main" id="{0D278717-8271-4D62-89B2-F8B62E0B15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3" t="59398" r="60685" b="20987"/>
          <a:stretch/>
        </p:blipFill>
        <p:spPr bwMode="auto">
          <a:xfrm>
            <a:off x="6782479" y="800844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Emoticons, Happy Faces, Covid-19 Mask, Smiley, Emoji">
            <a:extLst>
              <a:ext uri="{FF2B5EF4-FFF2-40B4-BE49-F238E27FC236}">
                <a16:creationId xmlns:a16="http://schemas.microsoft.com/office/drawing/2014/main" id="{850ACE38-2CA8-42A5-9F34-F32D15AC8A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6" t="80555" r="1009" b="449"/>
          <a:stretch/>
        </p:blipFill>
        <p:spPr bwMode="auto">
          <a:xfrm>
            <a:off x="6720937" y="1543073"/>
            <a:ext cx="32268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Emoticons, Happy Faces, Covid-19 Mask, Smiley, Emoji">
            <a:extLst>
              <a:ext uri="{FF2B5EF4-FFF2-40B4-BE49-F238E27FC236}">
                <a16:creationId xmlns:a16="http://schemas.microsoft.com/office/drawing/2014/main" id="{D90EA793-0FCC-4AB5-9C85-C6E58E03F2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" r="79547" b="80475"/>
          <a:stretch/>
        </p:blipFill>
        <p:spPr bwMode="auto">
          <a:xfrm>
            <a:off x="7236296" y="1901355"/>
            <a:ext cx="320491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AAB639F-47BC-4C6E-8D65-F9E538DBDFB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t="-1" b="1922"/>
          <a:stretch/>
        </p:blipFill>
        <p:spPr>
          <a:xfrm>
            <a:off x="332544" y="2007357"/>
            <a:ext cx="3987533" cy="3703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BE5F8ACF-6C6D-4AA2-9849-12934F216620}"/>
              </a:ext>
            </a:extLst>
          </p:cNvPr>
          <p:cNvSpPr txBox="1"/>
          <p:nvPr/>
        </p:nvSpPr>
        <p:spPr>
          <a:xfrm>
            <a:off x="447039" y="5412118"/>
            <a:ext cx="135568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" dirty="0"/>
              <a:t>Foto: </a:t>
            </a:r>
            <a:r>
              <a:rPr lang="nl-BE" sz="600" dirty="0" err="1"/>
              <a:t>Zafky</a:t>
            </a:r>
            <a:r>
              <a:rPr lang="nl-BE" sz="600" dirty="0"/>
              <a:t> (Wikimedia </a:t>
            </a:r>
            <a:r>
              <a:rPr lang="nl-BE" sz="600" dirty="0" err="1"/>
              <a:t>Commons</a:t>
            </a:r>
            <a:r>
              <a:rPr lang="nl-BE" sz="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94730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4176464" cy="187220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nl-NL" sz="3600" dirty="0">
                <a:latin typeface="+mn-lt"/>
                <a:ea typeface="Batang" panose="02030600000101010101" pitchFamily="18" charset="-127"/>
              </a:rPr>
              <a:t>OENONE</a:t>
            </a:r>
            <a:br>
              <a:rPr lang="nl-NL" sz="3600" dirty="0">
                <a:latin typeface="+mn-lt"/>
                <a:ea typeface="Batang" panose="02030600000101010101" pitchFamily="18" charset="-127"/>
              </a:rPr>
            </a:br>
            <a:r>
              <a:rPr lang="nl-NL" sz="3600" i="1" dirty="0">
                <a:latin typeface="+mn-lt"/>
                <a:ea typeface="Batang" panose="02030600000101010101" pitchFamily="18" charset="-127"/>
              </a:rPr>
              <a:t>Jaloerse ex</a:t>
            </a:r>
            <a:endParaRPr lang="nl-BE" sz="3600" dirty="0">
              <a:latin typeface="+mn-lt"/>
              <a:ea typeface="Batang" panose="02030600000101010101" pitchFamily="18" charset="-127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644008" y="757419"/>
            <a:ext cx="4042792" cy="1519452"/>
          </a:xfrm>
          <a:ln w="63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dirty="0">
                <a:latin typeface="+mn-lt"/>
                <a:ea typeface="Batang" panose="02030600000101010101" pitchFamily="18" charset="-127"/>
              </a:rPr>
              <a:t>Mijn ex-man Paris</a:t>
            </a:r>
          </a:p>
        </p:txBody>
      </p:sp>
      <p:sp>
        <p:nvSpPr>
          <p:cNvPr id="7" name="Tijdelijke aanduiding voor inhoud 4"/>
          <p:cNvSpPr txBox="1">
            <a:spLocks/>
          </p:cNvSpPr>
          <p:nvPr/>
        </p:nvSpPr>
        <p:spPr>
          <a:xfrm>
            <a:off x="4644008" y="2145258"/>
            <a:ext cx="4042792" cy="2003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AECF05F-3A03-4164-8F7F-F9041BEBE6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7125"/>
          <a:stretch/>
        </p:blipFill>
        <p:spPr>
          <a:xfrm>
            <a:off x="539552" y="2448606"/>
            <a:ext cx="3754124" cy="3202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jdelijke aanduiding voor inhoud 4"/>
          <p:cNvSpPr txBox="1">
            <a:spLocks/>
          </p:cNvSpPr>
          <p:nvPr/>
        </p:nvSpPr>
        <p:spPr>
          <a:xfrm>
            <a:off x="4644008" y="4149080"/>
            <a:ext cx="4042792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sp>
        <p:nvSpPr>
          <p:cNvPr id="9" name="Tijdelijke aanduiding voor inhoud 4"/>
          <p:cNvSpPr txBox="1">
            <a:spLocks/>
          </p:cNvSpPr>
          <p:nvPr/>
        </p:nvSpPr>
        <p:spPr>
          <a:xfrm>
            <a:off x="4644008" y="2276872"/>
            <a:ext cx="4042792" cy="2003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sp>
        <p:nvSpPr>
          <p:cNvPr id="10" name="Tijdelijke aanduiding voor inhoud 4"/>
          <p:cNvSpPr txBox="1">
            <a:spLocks/>
          </p:cNvSpPr>
          <p:nvPr/>
        </p:nvSpPr>
        <p:spPr>
          <a:xfrm>
            <a:off x="4644008" y="2777826"/>
            <a:ext cx="4042792" cy="5009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2000" dirty="0">
                <a:latin typeface="UGent Panno Text" panose="02000506040000040003" pitchFamily="2" charset="0"/>
                <a:ea typeface="Batang" panose="02030600000101010101" pitchFamily="18" charset="-127"/>
              </a:rPr>
              <a:t>Ik ben jaloers</a:t>
            </a:r>
            <a:endParaRPr lang="nl-BE" dirty="0">
              <a:latin typeface="UGent Panno Text" panose="02000506040000040003" pitchFamily="2" charset="0"/>
              <a:ea typeface="Batang" panose="02030600000101010101" pitchFamily="18" charset="-127"/>
            </a:endParaRPr>
          </a:p>
        </p:txBody>
      </p:sp>
      <p:sp>
        <p:nvSpPr>
          <p:cNvPr id="11" name="Tijdelijke aanduiding voor inhoud 4"/>
          <p:cNvSpPr txBox="1">
            <a:spLocks/>
          </p:cNvSpPr>
          <p:nvPr/>
        </p:nvSpPr>
        <p:spPr>
          <a:xfrm>
            <a:off x="4644008" y="3789040"/>
            <a:ext cx="4042792" cy="12601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nl-NL" sz="1400" dirty="0">
              <a:latin typeface="UGent Panno Text" panose="02000506040000040003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2000" dirty="0">
                <a:latin typeface="UGent Panno Text" panose="02000506040000040003" pitchFamily="2" charset="0"/>
              </a:rPr>
              <a:t>Paris zien sterven in de oorlog die hij zelf veroorzaakt heeft!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nl-NL" sz="2000" dirty="0">
              <a:latin typeface="UGent Panno Text" panose="02000506040000040003" pitchFamily="2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4628238" y="211464"/>
            <a:ext cx="40427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Gent Panno Text" panose="02000506040000040003" pitchFamily="2" charset="0"/>
              </a:rPr>
              <a:t>Relaties</a:t>
            </a:r>
          </a:p>
        </p:txBody>
      </p:sp>
      <p:sp>
        <p:nvSpPr>
          <p:cNvPr id="17" name="Rechthoek 16"/>
          <p:cNvSpPr/>
          <p:nvPr/>
        </p:nvSpPr>
        <p:spPr>
          <a:xfrm>
            <a:off x="4644008" y="2211460"/>
            <a:ext cx="410801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Gent Panno Text" panose="02000506040000040003" pitchFamily="2" charset="0"/>
              </a:rPr>
              <a:t>Mijn karakter</a:t>
            </a:r>
          </a:p>
        </p:txBody>
      </p:sp>
      <p:sp>
        <p:nvSpPr>
          <p:cNvPr id="18" name="Rechthoek 17"/>
          <p:cNvSpPr/>
          <p:nvPr/>
        </p:nvSpPr>
        <p:spPr>
          <a:xfrm>
            <a:off x="4652190" y="3240576"/>
            <a:ext cx="40372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Gent Panno Text" panose="02000506040000040003" pitchFamily="2" charset="0"/>
              </a:rPr>
              <a:t>Mijn doel</a:t>
            </a:r>
          </a:p>
        </p:txBody>
      </p:sp>
      <p:sp>
        <p:nvSpPr>
          <p:cNvPr id="19" name="Tijdelijke aanduiding voor inhoud 4"/>
          <p:cNvSpPr txBox="1">
            <a:spLocks/>
          </p:cNvSpPr>
          <p:nvPr/>
        </p:nvSpPr>
        <p:spPr>
          <a:xfrm>
            <a:off x="4638447" y="5596784"/>
            <a:ext cx="4042792" cy="11445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nl-NL" sz="1200" dirty="0">
              <a:latin typeface="UGent Panno Text" panose="02000506040000040003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2000" dirty="0">
                <a:latin typeface="UGent Panno Text" panose="02000506040000040003" pitchFamily="2" charset="0"/>
              </a:rPr>
              <a:t>Op dit moment ligt Paris doodleuk in de armen van zijn Helenaatje! </a:t>
            </a:r>
          </a:p>
        </p:txBody>
      </p:sp>
      <p:sp>
        <p:nvSpPr>
          <p:cNvPr id="20" name="Rechthoek 19"/>
          <p:cNvSpPr/>
          <p:nvPr/>
        </p:nvSpPr>
        <p:spPr>
          <a:xfrm>
            <a:off x="4652867" y="4988446"/>
            <a:ext cx="40372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Gent Panno Text" panose="02000506040000040003" pitchFamily="2" charset="0"/>
              </a:rPr>
              <a:t>De situatie vandaag</a:t>
            </a:r>
          </a:p>
        </p:txBody>
      </p:sp>
      <p:cxnSp>
        <p:nvCxnSpPr>
          <p:cNvPr id="23" name="Rechte verbindingslijn met pijl 22"/>
          <p:cNvCxnSpPr/>
          <p:nvPr/>
        </p:nvCxnSpPr>
        <p:spPr>
          <a:xfrm>
            <a:off x="971600" y="2684419"/>
            <a:ext cx="576063" cy="46275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2" name="Picture 2" descr="Emoticons, Happy Faces, Covid-19 Mask, Smiley, Emoji">
            <a:extLst>
              <a:ext uri="{FF2B5EF4-FFF2-40B4-BE49-F238E27FC236}">
                <a16:creationId xmlns:a16="http://schemas.microsoft.com/office/drawing/2014/main" id="{5B971473-1972-4C1A-8466-F9DE2B1232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6" t="80555" r="1009" b="449"/>
          <a:stretch/>
        </p:blipFill>
        <p:spPr bwMode="auto">
          <a:xfrm>
            <a:off x="6670805" y="806208"/>
            <a:ext cx="32268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710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273049"/>
            <a:ext cx="4176464" cy="200382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nl-NL" sz="3600" dirty="0">
                <a:latin typeface="+mn-lt"/>
                <a:ea typeface="Batang" panose="02030600000101010101" pitchFamily="18" charset="-127"/>
              </a:rPr>
              <a:t>ANDROMACHE</a:t>
            </a:r>
            <a:br>
              <a:rPr lang="nl-NL" sz="3600" dirty="0">
                <a:latin typeface="+mn-lt"/>
                <a:ea typeface="Batang" panose="02030600000101010101" pitchFamily="18" charset="-127"/>
              </a:rPr>
            </a:br>
            <a:r>
              <a:rPr lang="nl-NL" sz="3600" i="1" dirty="0">
                <a:latin typeface="+mn-lt"/>
                <a:ea typeface="Batang" panose="02030600000101010101" pitchFamily="18" charset="-127"/>
              </a:rPr>
              <a:t>Bezorgde echtgenote</a:t>
            </a:r>
            <a:br>
              <a:rPr lang="nl-NL" sz="3600" dirty="0">
                <a:latin typeface="+mn-lt"/>
                <a:ea typeface="Batang" panose="02030600000101010101" pitchFamily="18" charset="-127"/>
              </a:rPr>
            </a:br>
            <a:endParaRPr lang="nl-BE" sz="3600" dirty="0">
              <a:latin typeface="+mn-lt"/>
              <a:ea typeface="Batang" panose="02030600000101010101" pitchFamily="18" charset="-127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644008" y="757419"/>
            <a:ext cx="4042792" cy="1519452"/>
          </a:xfrm>
          <a:ln w="63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dirty="0">
                <a:latin typeface="+mn-lt"/>
                <a:ea typeface="Batang" panose="02030600000101010101" pitchFamily="18" charset="-127"/>
              </a:rPr>
              <a:t>Mijn man Hector</a:t>
            </a:r>
          </a:p>
          <a:p>
            <a:pPr marL="0" indent="0">
              <a:buNone/>
            </a:pPr>
            <a:r>
              <a:rPr lang="nl-NL" sz="2000" dirty="0">
                <a:latin typeface="+mn-lt"/>
                <a:ea typeface="Batang" panose="02030600000101010101" pitchFamily="18" charset="-127"/>
              </a:rPr>
              <a:t>Ons babyzoontje</a:t>
            </a:r>
          </a:p>
          <a:p>
            <a:pPr marL="0" indent="0">
              <a:buNone/>
            </a:pPr>
            <a:r>
              <a:rPr lang="nl-NL" sz="2000" dirty="0" err="1">
                <a:latin typeface="+mn-lt"/>
                <a:ea typeface="Batang" panose="02030600000101010101" pitchFamily="18" charset="-127"/>
              </a:rPr>
              <a:t>Penthesilea</a:t>
            </a:r>
            <a:r>
              <a:rPr lang="nl-NL" sz="2000" dirty="0">
                <a:latin typeface="+mn-lt"/>
                <a:ea typeface="Batang" panose="02030600000101010101" pitchFamily="18" charset="-127"/>
              </a:rPr>
              <a:t>, die opschepster</a:t>
            </a:r>
          </a:p>
        </p:txBody>
      </p:sp>
      <p:sp>
        <p:nvSpPr>
          <p:cNvPr id="7" name="Tijdelijke aanduiding voor inhoud 4"/>
          <p:cNvSpPr txBox="1">
            <a:spLocks/>
          </p:cNvSpPr>
          <p:nvPr/>
        </p:nvSpPr>
        <p:spPr>
          <a:xfrm>
            <a:off x="4644008" y="2145258"/>
            <a:ext cx="4042792" cy="2003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sp>
        <p:nvSpPr>
          <p:cNvPr id="8" name="Tijdelijke aanduiding voor inhoud 4"/>
          <p:cNvSpPr txBox="1">
            <a:spLocks/>
          </p:cNvSpPr>
          <p:nvPr/>
        </p:nvSpPr>
        <p:spPr>
          <a:xfrm>
            <a:off x="4644008" y="4149080"/>
            <a:ext cx="4042792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sp>
        <p:nvSpPr>
          <p:cNvPr id="9" name="Tijdelijke aanduiding voor inhoud 4"/>
          <p:cNvSpPr txBox="1">
            <a:spLocks/>
          </p:cNvSpPr>
          <p:nvPr/>
        </p:nvSpPr>
        <p:spPr>
          <a:xfrm>
            <a:off x="4644008" y="2276872"/>
            <a:ext cx="4042792" cy="2003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sp>
        <p:nvSpPr>
          <p:cNvPr id="10" name="Tijdelijke aanduiding voor inhoud 4"/>
          <p:cNvSpPr txBox="1">
            <a:spLocks/>
          </p:cNvSpPr>
          <p:nvPr/>
        </p:nvSpPr>
        <p:spPr>
          <a:xfrm>
            <a:off x="4644008" y="2777826"/>
            <a:ext cx="4042792" cy="5009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2000" dirty="0">
                <a:latin typeface="UGent Panno Text" panose="02000506040000040003" pitchFamily="2" charset="0"/>
                <a:ea typeface="Batang" panose="02030600000101010101" pitchFamily="18" charset="-127"/>
              </a:rPr>
              <a:t>Ik ben doodongerust</a:t>
            </a:r>
            <a:endParaRPr lang="nl-BE" dirty="0">
              <a:latin typeface="UGent Panno Text" panose="02000506040000040003" pitchFamily="2" charset="0"/>
              <a:ea typeface="Batang" panose="02030600000101010101" pitchFamily="18" charset="-127"/>
            </a:endParaRPr>
          </a:p>
        </p:txBody>
      </p:sp>
      <p:sp>
        <p:nvSpPr>
          <p:cNvPr id="11" name="Tijdelijke aanduiding voor inhoud 4"/>
          <p:cNvSpPr txBox="1">
            <a:spLocks/>
          </p:cNvSpPr>
          <p:nvPr/>
        </p:nvSpPr>
        <p:spPr>
          <a:xfrm>
            <a:off x="4644008" y="3789040"/>
            <a:ext cx="4042792" cy="12601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nl-NL" sz="1400" dirty="0">
              <a:latin typeface="UGent Panno Text" panose="02000506040000040003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2000" dirty="0">
                <a:latin typeface="UGent Panno Text" panose="02000506040000040003" pitchFamily="2" charset="0"/>
              </a:rPr>
              <a:t>Ik wou dat Hector niet meer elke dag naar het slagveld moest…</a:t>
            </a:r>
          </a:p>
        </p:txBody>
      </p:sp>
      <p:sp>
        <p:nvSpPr>
          <p:cNvPr id="3" name="Rechthoek 2"/>
          <p:cNvSpPr/>
          <p:nvPr/>
        </p:nvSpPr>
        <p:spPr>
          <a:xfrm>
            <a:off x="4628238" y="211464"/>
            <a:ext cx="40427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nl-NL" sz="3200" b="1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UGent Panno Text" panose="02000506040000040003" pitchFamily="2" charset="0"/>
              </a:rPr>
              <a:t>Relaties</a:t>
            </a:r>
          </a:p>
        </p:txBody>
      </p:sp>
      <p:sp>
        <p:nvSpPr>
          <p:cNvPr id="17" name="Rechthoek 16"/>
          <p:cNvSpPr/>
          <p:nvPr/>
        </p:nvSpPr>
        <p:spPr>
          <a:xfrm>
            <a:off x="4644008" y="2211460"/>
            <a:ext cx="410801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nl-NL" sz="3200" b="1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UGent Panno Text" panose="02000506040000040003" pitchFamily="2" charset="0"/>
              </a:rPr>
              <a:t>Mijn karakter</a:t>
            </a:r>
          </a:p>
        </p:txBody>
      </p:sp>
      <p:sp>
        <p:nvSpPr>
          <p:cNvPr id="18" name="Rechthoek 17"/>
          <p:cNvSpPr/>
          <p:nvPr/>
        </p:nvSpPr>
        <p:spPr>
          <a:xfrm>
            <a:off x="4652190" y="3240576"/>
            <a:ext cx="40372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nl-NL" sz="3200" b="1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UGent Panno Text" panose="02000506040000040003" pitchFamily="2" charset="0"/>
              </a:rPr>
              <a:t>Mijn doel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A466831-EBF9-4253-843E-05C5738E382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50884" y="2276871"/>
            <a:ext cx="2914702" cy="3748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ijdelijke aanduiding voor inhoud 4"/>
          <p:cNvSpPr txBox="1">
            <a:spLocks/>
          </p:cNvSpPr>
          <p:nvPr/>
        </p:nvSpPr>
        <p:spPr>
          <a:xfrm>
            <a:off x="4638447" y="5596784"/>
            <a:ext cx="4042792" cy="11445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nl-NL" sz="1100" dirty="0">
              <a:latin typeface="UGent Panno Text" panose="02000506040000040003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2000" dirty="0">
                <a:latin typeface="UGent Panno Text" panose="02000506040000040003" pitchFamily="2" charset="0"/>
              </a:rPr>
              <a:t>Zolang de oorlog verder duurt, zal mijn man elke dag zijn leven riskeren</a:t>
            </a:r>
          </a:p>
        </p:txBody>
      </p:sp>
      <p:sp>
        <p:nvSpPr>
          <p:cNvPr id="20" name="Rechthoek 19"/>
          <p:cNvSpPr/>
          <p:nvPr/>
        </p:nvSpPr>
        <p:spPr>
          <a:xfrm>
            <a:off x="4652867" y="4988446"/>
            <a:ext cx="40372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nl-NL" sz="3200" b="1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UGent Panno Text" panose="02000506040000040003" pitchFamily="2" charset="0"/>
              </a:rPr>
              <a:t>De situatie vandaag</a:t>
            </a:r>
          </a:p>
        </p:txBody>
      </p:sp>
      <p:cxnSp>
        <p:nvCxnSpPr>
          <p:cNvPr id="26" name="Rechte verbindingslijn met pijl 25"/>
          <p:cNvCxnSpPr/>
          <p:nvPr/>
        </p:nvCxnSpPr>
        <p:spPr>
          <a:xfrm>
            <a:off x="1250530" y="2448483"/>
            <a:ext cx="576063" cy="46275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Emoticons, Happy Faces, Covid-19 Mask, Smiley, Emoji">
            <a:extLst>
              <a:ext uri="{FF2B5EF4-FFF2-40B4-BE49-F238E27FC236}">
                <a16:creationId xmlns:a16="http://schemas.microsoft.com/office/drawing/2014/main" id="{C865FA63-C690-48B8-9C0C-9CBFECCFE2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2" t="19289" r="39460" b="60760"/>
          <a:stretch/>
        </p:blipFill>
        <p:spPr bwMode="auto">
          <a:xfrm>
            <a:off x="6539027" y="1204319"/>
            <a:ext cx="317971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Emoticons, Happy Faces, Covid-19 Mask, Smiley, Emoji">
            <a:extLst>
              <a:ext uri="{FF2B5EF4-FFF2-40B4-BE49-F238E27FC236}">
                <a16:creationId xmlns:a16="http://schemas.microsoft.com/office/drawing/2014/main" id="{54C031BE-3ED0-4D50-A2DC-E45DE1CE94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2" t="19289" r="39460" b="60760"/>
          <a:stretch/>
        </p:blipFill>
        <p:spPr bwMode="auto">
          <a:xfrm>
            <a:off x="6539028" y="801046"/>
            <a:ext cx="317971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Emoticons, Happy Faces, Covid-19 Mask, Smiley, Emoji">
            <a:extLst>
              <a:ext uri="{FF2B5EF4-FFF2-40B4-BE49-F238E27FC236}">
                <a16:creationId xmlns:a16="http://schemas.microsoft.com/office/drawing/2014/main" id="{1155004C-D2B6-4D72-8A34-A79C674357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6" t="80555" r="1009" b="449"/>
          <a:stretch/>
        </p:blipFill>
        <p:spPr bwMode="auto">
          <a:xfrm>
            <a:off x="7812360" y="1523800"/>
            <a:ext cx="32268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918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273049"/>
            <a:ext cx="4176464" cy="157177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nl-NL" sz="3600" dirty="0">
                <a:latin typeface="+mn-lt"/>
                <a:ea typeface="Batang" panose="02030600000101010101" pitchFamily="18" charset="-127"/>
              </a:rPr>
              <a:t>TELEMACHUS</a:t>
            </a:r>
            <a:br>
              <a:rPr lang="nl-NL" sz="3600" dirty="0">
                <a:latin typeface="+mn-lt"/>
                <a:ea typeface="Batang" panose="02030600000101010101" pitchFamily="18" charset="-127"/>
              </a:rPr>
            </a:br>
            <a:r>
              <a:rPr lang="nl-NL" sz="3600" i="1" dirty="0">
                <a:latin typeface="+mn-lt"/>
                <a:ea typeface="Batang" panose="02030600000101010101" pitchFamily="18" charset="-127"/>
              </a:rPr>
              <a:t>Opgroeiende jongeman</a:t>
            </a:r>
            <a:endParaRPr lang="nl-BE" sz="3600" dirty="0">
              <a:latin typeface="+mn-lt"/>
              <a:ea typeface="Batang" panose="02030600000101010101" pitchFamily="18" charset="-127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644008" y="757419"/>
            <a:ext cx="4042792" cy="1519452"/>
          </a:xfrm>
          <a:ln w="63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dirty="0">
                <a:latin typeface="+mn-lt"/>
                <a:ea typeface="Batang" panose="02030600000101010101" pitchFamily="18" charset="-127"/>
              </a:rPr>
              <a:t>Mijn vader Odysseus (is naar Troje vertrokken net na mijn geboorte) ???</a:t>
            </a:r>
          </a:p>
          <a:p>
            <a:pPr marL="0" indent="0">
              <a:buNone/>
            </a:pPr>
            <a:r>
              <a:rPr lang="nl-NL" sz="2000" dirty="0">
                <a:latin typeface="+mn-lt"/>
                <a:ea typeface="Batang" panose="02030600000101010101" pitchFamily="18" charset="-127"/>
              </a:rPr>
              <a:t>Mijn moeder</a:t>
            </a:r>
          </a:p>
        </p:txBody>
      </p:sp>
      <p:sp>
        <p:nvSpPr>
          <p:cNvPr id="7" name="Tijdelijke aanduiding voor inhoud 4"/>
          <p:cNvSpPr txBox="1">
            <a:spLocks/>
          </p:cNvSpPr>
          <p:nvPr/>
        </p:nvSpPr>
        <p:spPr>
          <a:xfrm>
            <a:off x="4644008" y="2145258"/>
            <a:ext cx="4042792" cy="2003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sp>
        <p:nvSpPr>
          <p:cNvPr id="8" name="Tijdelijke aanduiding voor inhoud 4"/>
          <p:cNvSpPr txBox="1">
            <a:spLocks/>
          </p:cNvSpPr>
          <p:nvPr/>
        </p:nvSpPr>
        <p:spPr>
          <a:xfrm>
            <a:off x="4644008" y="4149080"/>
            <a:ext cx="4042792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sp>
        <p:nvSpPr>
          <p:cNvPr id="9" name="Tijdelijke aanduiding voor inhoud 4"/>
          <p:cNvSpPr txBox="1">
            <a:spLocks/>
          </p:cNvSpPr>
          <p:nvPr/>
        </p:nvSpPr>
        <p:spPr>
          <a:xfrm>
            <a:off x="4644008" y="2276872"/>
            <a:ext cx="4042792" cy="2003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sp>
        <p:nvSpPr>
          <p:cNvPr id="10" name="Tijdelijke aanduiding voor inhoud 4"/>
          <p:cNvSpPr txBox="1">
            <a:spLocks/>
          </p:cNvSpPr>
          <p:nvPr/>
        </p:nvSpPr>
        <p:spPr>
          <a:xfrm>
            <a:off x="4644008" y="2777826"/>
            <a:ext cx="4042792" cy="5009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2000" dirty="0">
                <a:latin typeface="UGent Panno Text" panose="02000506040000040003" pitchFamily="2" charset="0"/>
                <a:ea typeface="Batang" panose="02030600000101010101" pitchFamily="18" charset="-127"/>
              </a:rPr>
              <a:t>Ik ben onzeker</a:t>
            </a:r>
            <a:endParaRPr lang="nl-BE" dirty="0">
              <a:latin typeface="UGent Panno Text" panose="02000506040000040003" pitchFamily="2" charset="0"/>
              <a:ea typeface="Batang" panose="02030600000101010101" pitchFamily="18" charset="-127"/>
            </a:endParaRPr>
          </a:p>
        </p:txBody>
      </p:sp>
      <p:sp>
        <p:nvSpPr>
          <p:cNvPr id="11" name="Tijdelijke aanduiding voor inhoud 4"/>
          <p:cNvSpPr txBox="1">
            <a:spLocks/>
          </p:cNvSpPr>
          <p:nvPr/>
        </p:nvSpPr>
        <p:spPr>
          <a:xfrm>
            <a:off x="4644008" y="3789040"/>
            <a:ext cx="4042792" cy="12601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nl-NL" sz="300" dirty="0">
              <a:latin typeface="UGent Panno Text" panose="02000506040000040003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2000" dirty="0">
                <a:latin typeface="UGent Panno Text" panose="02000506040000040003" pitchFamily="2" charset="0"/>
              </a:rPr>
              <a:t>Mijn moeder en ons huis beschermen tegen indringers met slechte bedoelingen</a:t>
            </a:r>
          </a:p>
        </p:txBody>
      </p:sp>
      <p:sp>
        <p:nvSpPr>
          <p:cNvPr id="3" name="Rechthoek 2"/>
          <p:cNvSpPr/>
          <p:nvPr/>
        </p:nvSpPr>
        <p:spPr>
          <a:xfrm>
            <a:off x="4628238" y="211464"/>
            <a:ext cx="40427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nl-NL" sz="3200" b="1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UGent Panno Text" panose="02000506040000040003" pitchFamily="2" charset="0"/>
              </a:rPr>
              <a:t>Relaties</a:t>
            </a:r>
          </a:p>
        </p:txBody>
      </p:sp>
      <p:sp>
        <p:nvSpPr>
          <p:cNvPr id="17" name="Rechthoek 16"/>
          <p:cNvSpPr/>
          <p:nvPr/>
        </p:nvSpPr>
        <p:spPr>
          <a:xfrm>
            <a:off x="4644008" y="2211460"/>
            <a:ext cx="410801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nl-NL" sz="3200" b="1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UGent Panno Text" panose="02000506040000040003" pitchFamily="2" charset="0"/>
              </a:rPr>
              <a:t>Mijn karakter</a:t>
            </a:r>
          </a:p>
        </p:txBody>
      </p:sp>
      <p:sp>
        <p:nvSpPr>
          <p:cNvPr id="18" name="Rechthoek 17"/>
          <p:cNvSpPr/>
          <p:nvPr/>
        </p:nvSpPr>
        <p:spPr>
          <a:xfrm>
            <a:off x="4652190" y="3240576"/>
            <a:ext cx="40372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nl-NL" sz="3200" b="1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UGent Panno Text" panose="02000506040000040003" pitchFamily="2" charset="0"/>
              </a:rPr>
              <a:t>Mijn doel</a:t>
            </a:r>
          </a:p>
        </p:txBody>
      </p:sp>
      <p:sp>
        <p:nvSpPr>
          <p:cNvPr id="19" name="Tijdelijke aanduiding voor inhoud 4"/>
          <p:cNvSpPr txBox="1">
            <a:spLocks/>
          </p:cNvSpPr>
          <p:nvPr/>
        </p:nvSpPr>
        <p:spPr>
          <a:xfrm>
            <a:off x="4638447" y="5596784"/>
            <a:ext cx="4042792" cy="11445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2000" dirty="0">
                <a:latin typeface="UGent Panno Text" panose="02000506040000040003" pitchFamily="2" charset="0"/>
              </a:rPr>
              <a:t>Dat lukt me niet zonder Odysseus, die nu ver weg oorlog voert. Als hij niet snel terugkeert, is het te laat…</a:t>
            </a:r>
          </a:p>
        </p:txBody>
      </p:sp>
      <p:sp>
        <p:nvSpPr>
          <p:cNvPr id="20" name="Rechthoek 19"/>
          <p:cNvSpPr/>
          <p:nvPr/>
        </p:nvSpPr>
        <p:spPr>
          <a:xfrm>
            <a:off x="4652867" y="4988446"/>
            <a:ext cx="40372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nl-NL" sz="3200" b="1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UGent Panno Text" panose="02000506040000040003" pitchFamily="2" charset="0"/>
              </a:rPr>
              <a:t>De situatie vandaag</a:t>
            </a:r>
          </a:p>
        </p:txBody>
      </p:sp>
      <p:pic>
        <p:nvPicPr>
          <p:cNvPr id="21" name="Picture 2" descr="Emoticons, Happy Faces, Covid-19 Mask, Smiley, Emoji">
            <a:extLst>
              <a:ext uri="{FF2B5EF4-FFF2-40B4-BE49-F238E27FC236}">
                <a16:creationId xmlns:a16="http://schemas.microsoft.com/office/drawing/2014/main" id="{ACA221A9-FCD7-4F45-A00A-78645806B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2" t="19289" r="39460" b="60760"/>
          <a:stretch/>
        </p:blipFill>
        <p:spPr bwMode="auto">
          <a:xfrm>
            <a:off x="6165144" y="1519564"/>
            <a:ext cx="317971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E8AC18BE-37C0-4AE5-8D59-D149F4C2089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2288" y="2028105"/>
            <a:ext cx="2679897" cy="4140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678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3528" y="273050"/>
            <a:ext cx="4320480" cy="149113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nl-NL" sz="3600" dirty="0">
                <a:latin typeface="+mn-lt"/>
                <a:ea typeface="Batang" panose="02030600000101010101" pitchFamily="18" charset="-127"/>
              </a:rPr>
              <a:t>CLYTAEMNESTRA</a:t>
            </a:r>
            <a:br>
              <a:rPr lang="nl-NL" sz="3600" dirty="0">
                <a:latin typeface="+mn-lt"/>
                <a:ea typeface="Batang" panose="02030600000101010101" pitchFamily="18" charset="-127"/>
              </a:rPr>
            </a:br>
            <a:r>
              <a:rPr lang="nl-NL" sz="3600" i="1" dirty="0">
                <a:latin typeface="+mn-lt"/>
                <a:ea typeface="Batang" panose="02030600000101010101" pitchFamily="18" charset="-127"/>
              </a:rPr>
              <a:t>Sterke koningin</a:t>
            </a:r>
            <a:endParaRPr lang="nl-BE" sz="3600" dirty="0">
              <a:latin typeface="+mn-lt"/>
              <a:ea typeface="Batang" panose="02030600000101010101" pitchFamily="18" charset="-127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644008" y="757419"/>
            <a:ext cx="4042792" cy="1519452"/>
          </a:xfrm>
          <a:ln w="63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dirty="0">
                <a:latin typeface="+mn-lt"/>
                <a:ea typeface="Batang" panose="02030600000101010101" pitchFamily="18" charset="-127"/>
              </a:rPr>
              <a:t>Mijn harteloze man </a:t>
            </a:r>
            <a:r>
              <a:rPr lang="nl-NL" sz="2000" dirty="0" err="1">
                <a:latin typeface="+mn-lt"/>
                <a:ea typeface="Batang" panose="02030600000101010101" pitchFamily="18" charset="-127"/>
              </a:rPr>
              <a:t>Agamemnon</a:t>
            </a:r>
            <a:endParaRPr lang="nl-NL" sz="2000" dirty="0">
              <a:latin typeface="+mn-lt"/>
              <a:ea typeface="Batang" panose="02030600000101010101" pitchFamily="18" charset="-127"/>
            </a:endParaRPr>
          </a:p>
          <a:p>
            <a:pPr marL="0" indent="0">
              <a:buNone/>
            </a:pPr>
            <a:r>
              <a:rPr lang="nl-NL" sz="2000" dirty="0">
                <a:latin typeface="+mn-lt"/>
                <a:ea typeface="Batang" panose="02030600000101010101" pitchFamily="18" charset="-127"/>
              </a:rPr>
              <a:t>Mijn geofferde dochter</a:t>
            </a:r>
          </a:p>
          <a:p>
            <a:pPr marL="0" indent="0">
              <a:buNone/>
            </a:pPr>
            <a:r>
              <a:rPr lang="nl-NL" sz="2000" dirty="0">
                <a:latin typeface="+mn-lt"/>
                <a:ea typeface="Batang" panose="02030600000101010101" pitchFamily="18" charset="-127"/>
              </a:rPr>
              <a:t>Mijn minnaar</a:t>
            </a:r>
          </a:p>
        </p:txBody>
      </p:sp>
      <p:sp>
        <p:nvSpPr>
          <p:cNvPr id="7" name="Tijdelijke aanduiding voor inhoud 4"/>
          <p:cNvSpPr txBox="1">
            <a:spLocks/>
          </p:cNvSpPr>
          <p:nvPr/>
        </p:nvSpPr>
        <p:spPr>
          <a:xfrm>
            <a:off x="4644008" y="2145258"/>
            <a:ext cx="4042792" cy="2003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sp>
        <p:nvSpPr>
          <p:cNvPr id="8" name="Tijdelijke aanduiding voor inhoud 4"/>
          <p:cNvSpPr txBox="1">
            <a:spLocks/>
          </p:cNvSpPr>
          <p:nvPr/>
        </p:nvSpPr>
        <p:spPr>
          <a:xfrm>
            <a:off x="4644008" y="4149080"/>
            <a:ext cx="4042792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sp>
        <p:nvSpPr>
          <p:cNvPr id="9" name="Tijdelijke aanduiding voor inhoud 4"/>
          <p:cNvSpPr txBox="1">
            <a:spLocks/>
          </p:cNvSpPr>
          <p:nvPr/>
        </p:nvSpPr>
        <p:spPr>
          <a:xfrm>
            <a:off x="4644008" y="2276872"/>
            <a:ext cx="4042792" cy="2003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sp>
        <p:nvSpPr>
          <p:cNvPr id="10" name="Tijdelijke aanduiding voor inhoud 4"/>
          <p:cNvSpPr txBox="1">
            <a:spLocks/>
          </p:cNvSpPr>
          <p:nvPr/>
        </p:nvSpPr>
        <p:spPr>
          <a:xfrm>
            <a:off x="4644008" y="2777826"/>
            <a:ext cx="4042792" cy="5009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2000" dirty="0">
                <a:latin typeface="UGent Panno Text" panose="02000506040000040003" pitchFamily="2" charset="0"/>
                <a:ea typeface="Batang" panose="02030600000101010101" pitchFamily="18" charset="-127"/>
              </a:rPr>
              <a:t>Ik vergeet en vergeef niets</a:t>
            </a:r>
            <a:endParaRPr lang="nl-BE" dirty="0">
              <a:latin typeface="UGent Panno Text" panose="02000506040000040003" pitchFamily="2" charset="0"/>
              <a:ea typeface="Batang" panose="02030600000101010101" pitchFamily="18" charset="-127"/>
            </a:endParaRPr>
          </a:p>
        </p:txBody>
      </p:sp>
      <p:sp>
        <p:nvSpPr>
          <p:cNvPr id="11" name="Tijdelijke aanduiding voor inhoud 4"/>
          <p:cNvSpPr txBox="1">
            <a:spLocks/>
          </p:cNvSpPr>
          <p:nvPr/>
        </p:nvSpPr>
        <p:spPr>
          <a:xfrm>
            <a:off x="4644008" y="3789040"/>
            <a:ext cx="4042792" cy="12601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nl-NL" sz="2000" dirty="0">
              <a:latin typeface="UGent Panno Text" panose="02000506040000040003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2000" dirty="0" err="1">
                <a:latin typeface="UGent Panno Text" panose="02000506040000040003" pitchFamily="2" charset="0"/>
              </a:rPr>
              <a:t>Agamemnon</a:t>
            </a:r>
            <a:r>
              <a:rPr lang="nl-NL" sz="2000" dirty="0">
                <a:latin typeface="UGent Panno Text" panose="02000506040000040003" pitchFamily="2" charset="0"/>
              </a:rPr>
              <a:t> moet sterven</a:t>
            </a:r>
          </a:p>
        </p:txBody>
      </p:sp>
      <p:sp>
        <p:nvSpPr>
          <p:cNvPr id="3" name="Rechthoek 2"/>
          <p:cNvSpPr/>
          <p:nvPr/>
        </p:nvSpPr>
        <p:spPr>
          <a:xfrm>
            <a:off x="4628238" y="211464"/>
            <a:ext cx="40427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nl-NL" sz="3200" b="1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UGent Panno Text" panose="02000506040000040003" pitchFamily="2" charset="0"/>
              </a:rPr>
              <a:t>Relaties</a:t>
            </a:r>
          </a:p>
        </p:txBody>
      </p:sp>
      <p:sp>
        <p:nvSpPr>
          <p:cNvPr id="17" name="Rechthoek 16"/>
          <p:cNvSpPr/>
          <p:nvPr/>
        </p:nvSpPr>
        <p:spPr>
          <a:xfrm>
            <a:off x="4644008" y="2211460"/>
            <a:ext cx="410801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nl-NL" sz="3200" b="1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UGent Panno Text" panose="02000506040000040003" pitchFamily="2" charset="0"/>
              </a:rPr>
              <a:t>Mijn karakter</a:t>
            </a:r>
          </a:p>
        </p:txBody>
      </p:sp>
      <p:sp>
        <p:nvSpPr>
          <p:cNvPr id="18" name="Rechthoek 17"/>
          <p:cNvSpPr/>
          <p:nvPr/>
        </p:nvSpPr>
        <p:spPr>
          <a:xfrm>
            <a:off x="4652190" y="3240576"/>
            <a:ext cx="40372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nl-NL" sz="3200" b="1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UGent Panno Text" panose="02000506040000040003" pitchFamily="2" charset="0"/>
              </a:rPr>
              <a:t>Mijn doel</a:t>
            </a:r>
          </a:p>
        </p:txBody>
      </p:sp>
      <p:sp>
        <p:nvSpPr>
          <p:cNvPr id="19" name="Tijdelijke aanduiding voor inhoud 4"/>
          <p:cNvSpPr txBox="1">
            <a:spLocks/>
          </p:cNvSpPr>
          <p:nvPr/>
        </p:nvSpPr>
        <p:spPr>
          <a:xfrm>
            <a:off x="4638447" y="5596784"/>
            <a:ext cx="4042792" cy="11445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nl-NL" sz="1200" dirty="0">
              <a:latin typeface="UGent Panno Text" panose="02000506040000040003" pitchFamily="2" charset="0"/>
            </a:endParaRPr>
          </a:p>
          <a:p>
            <a:pPr marL="0" indent="0" algn="ctr">
              <a:buNone/>
            </a:pPr>
            <a:r>
              <a:rPr lang="nl-NL" sz="2000" dirty="0">
                <a:latin typeface="UGent Panno Text" panose="02000506040000040003" pitchFamily="2" charset="0"/>
              </a:rPr>
              <a:t>Mij is het gelijk. Ofwel sterft hij in de oorlog, ofwel vermoord ik hem als hij thuiskomt. </a:t>
            </a:r>
          </a:p>
        </p:txBody>
      </p:sp>
      <p:sp>
        <p:nvSpPr>
          <p:cNvPr id="20" name="Rechthoek 19"/>
          <p:cNvSpPr/>
          <p:nvPr/>
        </p:nvSpPr>
        <p:spPr>
          <a:xfrm>
            <a:off x="4652867" y="4988446"/>
            <a:ext cx="40372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nl-NL" sz="3200" b="1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UGent Panno Text" panose="02000506040000040003" pitchFamily="2" charset="0"/>
              </a:rPr>
              <a:t>De situatie vandaag</a:t>
            </a:r>
          </a:p>
        </p:txBody>
      </p:sp>
      <p:pic>
        <p:nvPicPr>
          <p:cNvPr id="6146" name="Picture 2" descr="https://upload.wikimedia.org/wikipedia/commons/thumb/5/52/Clytemnestra_by_John_Collier%2C_1882.jpg/800px-Clytemnestra_by_John_Collier%2C_1882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740"/>
            <a:ext cx="3024336" cy="4544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Emoticons, Happy Faces, Covid-19 Mask, Smiley, Emoji">
            <a:extLst>
              <a:ext uri="{FF2B5EF4-FFF2-40B4-BE49-F238E27FC236}">
                <a16:creationId xmlns:a16="http://schemas.microsoft.com/office/drawing/2014/main" id="{83ACAF4B-FE60-41C1-AF3D-C2D19EE3D3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2" t="19289" r="39460" b="60760"/>
          <a:stretch/>
        </p:blipFill>
        <p:spPr bwMode="auto">
          <a:xfrm>
            <a:off x="6222252" y="1545440"/>
            <a:ext cx="317971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Emoticons, Happy Faces, Covid-19 Mask, Smiley, Emoji">
            <a:extLst>
              <a:ext uri="{FF2B5EF4-FFF2-40B4-BE49-F238E27FC236}">
                <a16:creationId xmlns:a16="http://schemas.microsoft.com/office/drawing/2014/main" id="{AC55DE32-323A-48B7-A923-4A56BE776C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3" t="59398" r="60685" b="20987"/>
          <a:stretch/>
        </p:blipFill>
        <p:spPr bwMode="auto">
          <a:xfrm>
            <a:off x="7236296" y="1166438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moticons, Happy Faces, Covid-19 Mask, Smiley, Emoji">
            <a:extLst>
              <a:ext uri="{FF2B5EF4-FFF2-40B4-BE49-F238E27FC236}">
                <a16:creationId xmlns:a16="http://schemas.microsoft.com/office/drawing/2014/main" id="{787C888A-4793-4E7E-B0F4-E5A5AD5CB5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6" t="80555" r="1009" b="449"/>
          <a:stretch/>
        </p:blipFill>
        <p:spPr bwMode="auto">
          <a:xfrm>
            <a:off x="8226942" y="817508"/>
            <a:ext cx="32268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433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3528" y="273049"/>
            <a:ext cx="4320480" cy="149356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nl-NL" sz="3600" dirty="0">
                <a:latin typeface="+mn-lt"/>
                <a:ea typeface="Batang" panose="02030600000101010101" pitchFamily="18" charset="-127"/>
              </a:rPr>
              <a:t>HERMIONE</a:t>
            </a:r>
            <a:br>
              <a:rPr lang="nl-NL" sz="3600" dirty="0">
                <a:latin typeface="+mn-lt"/>
                <a:ea typeface="Batang" panose="02030600000101010101" pitchFamily="18" charset="-127"/>
              </a:rPr>
            </a:br>
            <a:r>
              <a:rPr lang="nl-NL" sz="3600" i="1" dirty="0">
                <a:latin typeface="+mn-lt"/>
                <a:ea typeface="Batang" panose="02030600000101010101" pitchFamily="18" charset="-127"/>
              </a:rPr>
              <a:t>Achtergebleven dochtertje</a:t>
            </a:r>
            <a:endParaRPr lang="nl-BE" sz="3600" dirty="0">
              <a:latin typeface="+mn-lt"/>
              <a:ea typeface="Batang" panose="02030600000101010101" pitchFamily="18" charset="-127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644008" y="757419"/>
            <a:ext cx="4042792" cy="1519452"/>
          </a:xfrm>
          <a:ln w="63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dirty="0">
                <a:latin typeface="+mn-lt"/>
                <a:ea typeface="Batang" panose="02030600000101010101" pitchFamily="18" charset="-127"/>
              </a:rPr>
              <a:t>Mijn mama Helena</a:t>
            </a:r>
          </a:p>
          <a:p>
            <a:pPr marL="0" indent="0">
              <a:buNone/>
            </a:pPr>
            <a:r>
              <a:rPr lang="nl-NL" sz="2000" dirty="0">
                <a:latin typeface="+mn-lt"/>
                <a:ea typeface="Batang" panose="02030600000101010101" pitchFamily="18" charset="-127"/>
              </a:rPr>
              <a:t>Mijn papa </a:t>
            </a:r>
            <a:r>
              <a:rPr lang="nl-NL" sz="2000" dirty="0" err="1">
                <a:latin typeface="+mn-lt"/>
                <a:ea typeface="Batang" panose="02030600000101010101" pitchFamily="18" charset="-127"/>
              </a:rPr>
              <a:t>Menelaus</a:t>
            </a:r>
            <a:endParaRPr lang="nl-NL" sz="2000" dirty="0">
              <a:latin typeface="+mn-lt"/>
              <a:ea typeface="Batang" panose="02030600000101010101" pitchFamily="18" charset="-127"/>
            </a:endParaRPr>
          </a:p>
        </p:txBody>
      </p:sp>
      <p:sp>
        <p:nvSpPr>
          <p:cNvPr id="7" name="Tijdelijke aanduiding voor inhoud 4"/>
          <p:cNvSpPr txBox="1">
            <a:spLocks/>
          </p:cNvSpPr>
          <p:nvPr/>
        </p:nvSpPr>
        <p:spPr>
          <a:xfrm>
            <a:off x="4644008" y="2145258"/>
            <a:ext cx="4042792" cy="2003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sp>
        <p:nvSpPr>
          <p:cNvPr id="8" name="Tijdelijke aanduiding voor inhoud 4"/>
          <p:cNvSpPr txBox="1">
            <a:spLocks/>
          </p:cNvSpPr>
          <p:nvPr/>
        </p:nvSpPr>
        <p:spPr>
          <a:xfrm>
            <a:off x="4644008" y="4149080"/>
            <a:ext cx="4042792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sp>
        <p:nvSpPr>
          <p:cNvPr id="9" name="Tijdelijke aanduiding voor inhoud 4"/>
          <p:cNvSpPr txBox="1">
            <a:spLocks/>
          </p:cNvSpPr>
          <p:nvPr/>
        </p:nvSpPr>
        <p:spPr>
          <a:xfrm>
            <a:off x="4644008" y="2276872"/>
            <a:ext cx="4042792" cy="2003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sp>
        <p:nvSpPr>
          <p:cNvPr id="10" name="Tijdelijke aanduiding voor inhoud 4"/>
          <p:cNvSpPr txBox="1">
            <a:spLocks/>
          </p:cNvSpPr>
          <p:nvPr/>
        </p:nvSpPr>
        <p:spPr>
          <a:xfrm>
            <a:off x="4644008" y="2777826"/>
            <a:ext cx="4042792" cy="5009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2000" dirty="0">
                <a:latin typeface="UGent Panno Text" panose="02000506040000040003" pitchFamily="2" charset="0"/>
                <a:ea typeface="Batang" panose="02030600000101010101" pitchFamily="18" charset="-127"/>
              </a:rPr>
              <a:t>Ik ben vaak verdrietig</a:t>
            </a:r>
            <a:endParaRPr lang="nl-BE" dirty="0">
              <a:latin typeface="UGent Panno Text" panose="02000506040000040003" pitchFamily="2" charset="0"/>
              <a:ea typeface="Batang" panose="02030600000101010101" pitchFamily="18" charset="-127"/>
            </a:endParaRPr>
          </a:p>
        </p:txBody>
      </p:sp>
      <p:sp>
        <p:nvSpPr>
          <p:cNvPr id="11" name="Tijdelijke aanduiding voor inhoud 4"/>
          <p:cNvSpPr txBox="1">
            <a:spLocks/>
          </p:cNvSpPr>
          <p:nvPr/>
        </p:nvSpPr>
        <p:spPr>
          <a:xfrm>
            <a:off x="4644008" y="3789040"/>
            <a:ext cx="4042792" cy="12601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nl-NL" sz="1400" dirty="0">
              <a:latin typeface="UGent Panno Text" panose="02000506040000040003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2000" dirty="0">
                <a:latin typeface="UGent Panno Text" panose="02000506040000040003" pitchFamily="2" charset="0"/>
              </a:rPr>
              <a:t>Ik hoop dat mijn mama terug naar huis komt</a:t>
            </a:r>
          </a:p>
        </p:txBody>
      </p:sp>
      <p:sp>
        <p:nvSpPr>
          <p:cNvPr id="3" name="Rechthoek 2"/>
          <p:cNvSpPr/>
          <p:nvPr/>
        </p:nvSpPr>
        <p:spPr>
          <a:xfrm>
            <a:off x="4628238" y="211464"/>
            <a:ext cx="40427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nl-NL" sz="3200" b="1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UGent Panno Text" panose="02000506040000040003" pitchFamily="2" charset="0"/>
              </a:rPr>
              <a:t>Relaties</a:t>
            </a:r>
          </a:p>
        </p:txBody>
      </p:sp>
      <p:sp>
        <p:nvSpPr>
          <p:cNvPr id="17" name="Rechthoek 16"/>
          <p:cNvSpPr/>
          <p:nvPr/>
        </p:nvSpPr>
        <p:spPr>
          <a:xfrm>
            <a:off x="4644008" y="2211460"/>
            <a:ext cx="410801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nl-NL" sz="3200" b="1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UGent Panno Text" panose="02000506040000040003" pitchFamily="2" charset="0"/>
              </a:rPr>
              <a:t>Mijn karakter</a:t>
            </a:r>
          </a:p>
        </p:txBody>
      </p:sp>
      <p:sp>
        <p:nvSpPr>
          <p:cNvPr id="18" name="Rechthoek 17"/>
          <p:cNvSpPr/>
          <p:nvPr/>
        </p:nvSpPr>
        <p:spPr>
          <a:xfrm>
            <a:off x="4652190" y="3240576"/>
            <a:ext cx="40372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nl-NL" sz="3200" b="1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UGent Panno Text" panose="02000506040000040003" pitchFamily="2" charset="0"/>
              </a:rPr>
              <a:t>Mijn doel</a:t>
            </a:r>
          </a:p>
        </p:txBody>
      </p:sp>
      <p:sp>
        <p:nvSpPr>
          <p:cNvPr id="19" name="Tijdelijke aanduiding voor inhoud 4"/>
          <p:cNvSpPr txBox="1">
            <a:spLocks/>
          </p:cNvSpPr>
          <p:nvPr/>
        </p:nvSpPr>
        <p:spPr>
          <a:xfrm>
            <a:off x="4638447" y="5596784"/>
            <a:ext cx="4042792" cy="11445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nl-NL" sz="1100" dirty="0">
              <a:latin typeface="UGent Panno Text" panose="02000506040000040003" pitchFamily="2" charset="0"/>
            </a:endParaRPr>
          </a:p>
          <a:p>
            <a:pPr marL="0" indent="0" algn="ctr">
              <a:buNone/>
            </a:pPr>
            <a:r>
              <a:rPr lang="nl-NL" sz="2000" dirty="0">
                <a:latin typeface="UGent Panno Text" panose="02000506040000040003" pitchFamily="2" charset="0"/>
              </a:rPr>
              <a:t>Als papa de oorlog niet wint, zal mama nooit meer thuiskomen…</a:t>
            </a:r>
          </a:p>
        </p:txBody>
      </p:sp>
      <p:sp>
        <p:nvSpPr>
          <p:cNvPr id="20" name="Rechthoek 19"/>
          <p:cNvSpPr/>
          <p:nvPr/>
        </p:nvSpPr>
        <p:spPr>
          <a:xfrm>
            <a:off x="4652867" y="4988446"/>
            <a:ext cx="40372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nl-NL" sz="3200" b="1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UGent Panno Text" panose="02000506040000040003" pitchFamily="2" charset="0"/>
              </a:rPr>
              <a:t>De situatie vandaag</a:t>
            </a:r>
          </a:p>
        </p:txBody>
      </p:sp>
      <p:pic>
        <p:nvPicPr>
          <p:cNvPr id="23" name="Picture 2" descr="Emoticons, Happy Faces, Covid-19 Mask, Smiley, Emoji">
            <a:extLst>
              <a:ext uri="{FF2B5EF4-FFF2-40B4-BE49-F238E27FC236}">
                <a16:creationId xmlns:a16="http://schemas.microsoft.com/office/drawing/2014/main" id="{03E5D4FF-ED44-4094-8FFF-9F647F8F2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2" t="19289" r="39460" b="60760"/>
          <a:stretch/>
        </p:blipFill>
        <p:spPr bwMode="auto">
          <a:xfrm>
            <a:off x="6882496" y="1193135"/>
            <a:ext cx="317971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Emoticons, Happy Faces, Covid-19 Mask, Smiley, Emoji">
            <a:extLst>
              <a:ext uri="{FF2B5EF4-FFF2-40B4-BE49-F238E27FC236}">
                <a16:creationId xmlns:a16="http://schemas.microsoft.com/office/drawing/2014/main" id="{9AE85A22-45D2-42B2-B97E-C158E45673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3" t="59398" r="60685" b="20987"/>
          <a:stretch/>
        </p:blipFill>
        <p:spPr bwMode="auto">
          <a:xfrm>
            <a:off x="6717482" y="809175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5B61B60D-8ACC-438D-B644-185DAA3875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0070C0">
                <a:tint val="45000"/>
                <a:satMod val="400000"/>
              </a:srgbClr>
            </a:duotone>
          </a:blip>
          <a:srcRect l="4565" t="3217" r="3303"/>
          <a:stretch/>
        </p:blipFill>
        <p:spPr>
          <a:xfrm>
            <a:off x="470473" y="2006140"/>
            <a:ext cx="3868562" cy="3914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652469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2804</TotalTime>
  <Words>1572</Words>
  <Application>Microsoft Office PowerPoint</Application>
  <PresentationFormat>Diavoorstelling (4:3)</PresentationFormat>
  <Paragraphs>288</Paragraphs>
  <Slides>18</Slides>
  <Notes>18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Arial</vt:lpstr>
      <vt:lpstr>Baskerville Old Face</vt:lpstr>
      <vt:lpstr>Calibri</vt:lpstr>
      <vt:lpstr>UGent Panno Text</vt:lpstr>
      <vt:lpstr>Kantoorthema</vt:lpstr>
      <vt:lpstr>NAAM Bepaling </vt:lpstr>
      <vt:lpstr>PARIS Prins van Troje </vt:lpstr>
      <vt:lpstr>HELENA Mooiste vrouw op aarde</vt:lpstr>
      <vt:lpstr>MENELAUS Bedrogen echtgenoot</vt:lpstr>
      <vt:lpstr>OENONE Jaloerse ex</vt:lpstr>
      <vt:lpstr>ANDROMACHE Bezorgde echtgenote </vt:lpstr>
      <vt:lpstr>TELEMACHUS Opgroeiende jongeman</vt:lpstr>
      <vt:lpstr>CLYTAEMNESTRA Sterke koningin</vt:lpstr>
      <vt:lpstr>HERMIONE Achtergebleven dochtertje</vt:lpstr>
      <vt:lpstr>ACHILLES Gevreesde held</vt:lpstr>
      <vt:lpstr>HECTOR Legeraanvoerder van de Trojanen</vt:lpstr>
      <vt:lpstr>AGAMEMNON Griekse generaal </vt:lpstr>
      <vt:lpstr>PENTHESILEA Buitenlandse krijgskoningin</vt:lpstr>
      <vt:lpstr>ODYSSEUS Een man van veel listen</vt:lpstr>
      <vt:lpstr>APHRODITE Godin van de schoonheid</vt:lpstr>
      <vt:lpstr>HERA Godin van het huwelijk</vt:lpstr>
      <vt:lpstr>ATHENA Godin van de overwinning</vt:lpstr>
      <vt:lpstr>APOLLO De god met de boog </vt:lpstr>
    </vt:vector>
  </TitlesOfParts>
  <Company>UGent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Tine Scheijnen</dc:creator>
  <cp:lastModifiedBy>Tine Scheijnen</cp:lastModifiedBy>
  <cp:revision>74</cp:revision>
  <cp:lastPrinted>2018-05-08T09:02:41Z</cp:lastPrinted>
  <dcterms:created xsi:type="dcterms:W3CDTF">2018-03-07T13:56:05Z</dcterms:created>
  <dcterms:modified xsi:type="dcterms:W3CDTF">2024-01-15T11:11:32Z</dcterms:modified>
</cp:coreProperties>
</file>