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40" r:id="rId1"/>
  </p:sldMasterIdLst>
  <p:notesMasterIdLst>
    <p:notesMasterId r:id="rId30"/>
  </p:notesMasterIdLst>
  <p:handoutMasterIdLst>
    <p:handoutMasterId r:id="rId31"/>
  </p:handoutMasterIdLst>
  <p:sldIdLst>
    <p:sldId id="268" r:id="rId2"/>
    <p:sldId id="266" r:id="rId3"/>
    <p:sldId id="256" r:id="rId4"/>
    <p:sldId id="269" r:id="rId5"/>
    <p:sldId id="270" r:id="rId6"/>
    <p:sldId id="271" r:id="rId7"/>
    <p:sldId id="272" r:id="rId8"/>
    <p:sldId id="273" r:id="rId9"/>
    <p:sldId id="274" r:id="rId10"/>
    <p:sldId id="276" r:id="rId11"/>
    <p:sldId id="277" r:id="rId12"/>
    <p:sldId id="278" r:id="rId13"/>
    <p:sldId id="275" r:id="rId14"/>
    <p:sldId id="279" r:id="rId15"/>
    <p:sldId id="282" r:id="rId16"/>
    <p:sldId id="280" r:id="rId17"/>
    <p:sldId id="295" r:id="rId18"/>
    <p:sldId id="284" r:id="rId19"/>
    <p:sldId id="285" r:id="rId20"/>
    <p:sldId id="286" r:id="rId21"/>
    <p:sldId id="287" r:id="rId22"/>
    <p:sldId id="288" r:id="rId23"/>
    <p:sldId id="267" r:id="rId24"/>
    <p:sldId id="289" r:id="rId25"/>
    <p:sldId id="290" r:id="rId26"/>
    <p:sldId id="291" r:id="rId27"/>
    <p:sldId id="292" r:id="rId28"/>
    <p:sldId id="294" r:id="rId2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FD8D4DB-22DC-4C5B-B5EC-A1147B77545A}" v="6" dt="2022-05-30T14:31:29.13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75" d="100"/>
          <a:sy n="75" d="100"/>
        </p:scale>
        <p:origin x="974"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a Naeye" userId="274268c72a455717" providerId="LiveId" clId="{1FAD813C-CD4D-4A12-8440-2F68CBDD8A74}"/>
    <pc:docChg chg="undo custSel addSld delSld modSld sldOrd">
      <pc:chgData name="Laura Naeye" userId="274268c72a455717" providerId="LiveId" clId="{1FAD813C-CD4D-4A12-8440-2F68CBDD8A74}" dt="2022-03-19T09:15:11.153" v="2702"/>
      <pc:docMkLst>
        <pc:docMk/>
      </pc:docMkLst>
      <pc:sldChg chg="modSp mod">
        <pc:chgData name="Laura Naeye" userId="274268c72a455717" providerId="LiveId" clId="{1FAD813C-CD4D-4A12-8440-2F68CBDD8A74}" dt="2022-03-19T08:19:19.116" v="462" actId="20577"/>
        <pc:sldMkLst>
          <pc:docMk/>
          <pc:sldMk cId="53371228" sldId="256"/>
        </pc:sldMkLst>
        <pc:spChg chg="mod">
          <ac:chgData name="Laura Naeye" userId="274268c72a455717" providerId="LiveId" clId="{1FAD813C-CD4D-4A12-8440-2F68CBDD8A74}" dt="2022-03-19T08:19:16.630" v="456" actId="122"/>
          <ac:spMkLst>
            <pc:docMk/>
            <pc:sldMk cId="53371228" sldId="256"/>
            <ac:spMk id="2" creationId="{82E07F8F-55B5-4284-B39A-C9FDBDD80FA4}"/>
          </ac:spMkLst>
        </pc:spChg>
        <pc:spChg chg="mod">
          <ac:chgData name="Laura Naeye" userId="274268c72a455717" providerId="LiveId" clId="{1FAD813C-CD4D-4A12-8440-2F68CBDD8A74}" dt="2022-03-19T08:19:19.116" v="462" actId="20577"/>
          <ac:spMkLst>
            <pc:docMk/>
            <pc:sldMk cId="53371228" sldId="256"/>
            <ac:spMk id="3" creationId="{021D76FC-8BA5-4DE2-89CA-8FD8183CAF5C}"/>
          </ac:spMkLst>
        </pc:spChg>
      </pc:sldChg>
      <pc:sldChg chg="addSp delSp modSp new del mod">
        <pc:chgData name="Laura Naeye" userId="274268c72a455717" providerId="LiveId" clId="{1FAD813C-CD4D-4A12-8440-2F68CBDD8A74}" dt="2022-03-19T08:52:01.716" v="2472" actId="47"/>
        <pc:sldMkLst>
          <pc:docMk/>
          <pc:sldMk cId="174082065" sldId="257"/>
        </pc:sldMkLst>
        <pc:spChg chg="mod">
          <ac:chgData name="Laura Naeye" userId="274268c72a455717" providerId="LiveId" clId="{1FAD813C-CD4D-4A12-8440-2F68CBDD8A74}" dt="2022-03-01T19:42:07.350" v="28" actId="20577"/>
          <ac:spMkLst>
            <pc:docMk/>
            <pc:sldMk cId="174082065" sldId="257"/>
            <ac:spMk id="2" creationId="{0E32A15B-F9BC-4AAB-9209-771B52291900}"/>
          </ac:spMkLst>
        </pc:spChg>
        <pc:spChg chg="mod">
          <ac:chgData name="Laura Naeye" userId="274268c72a455717" providerId="LiveId" clId="{1FAD813C-CD4D-4A12-8440-2F68CBDD8A74}" dt="2022-03-01T19:42:09.422" v="31" actId="20577"/>
          <ac:spMkLst>
            <pc:docMk/>
            <pc:sldMk cId="174082065" sldId="257"/>
            <ac:spMk id="3" creationId="{FB4D7765-9A2E-4951-AE60-8E96EC87C7EE}"/>
          </ac:spMkLst>
        </pc:spChg>
        <pc:spChg chg="add del">
          <ac:chgData name="Laura Naeye" userId="274268c72a455717" providerId="LiveId" clId="{1FAD813C-CD4D-4A12-8440-2F68CBDD8A74}" dt="2022-03-01T19:41:49.672" v="4"/>
          <ac:spMkLst>
            <pc:docMk/>
            <pc:sldMk cId="174082065" sldId="257"/>
            <ac:spMk id="4" creationId="{551B5180-9BEE-442C-8E50-8618D44706CB}"/>
          </ac:spMkLst>
        </pc:spChg>
        <pc:picChg chg="add mod">
          <ac:chgData name="Laura Naeye" userId="274268c72a455717" providerId="LiveId" clId="{1FAD813C-CD4D-4A12-8440-2F68CBDD8A74}" dt="2022-03-01T19:41:50.877" v="6" actId="1076"/>
          <ac:picMkLst>
            <pc:docMk/>
            <pc:sldMk cId="174082065" sldId="257"/>
            <ac:picMk id="5" creationId="{ED834F19-CB67-47BE-8347-A9175EB24D43}"/>
          </ac:picMkLst>
        </pc:picChg>
      </pc:sldChg>
      <pc:sldChg chg="modSp new del mod">
        <pc:chgData name="Laura Naeye" userId="274268c72a455717" providerId="LiveId" clId="{1FAD813C-CD4D-4A12-8440-2F68CBDD8A74}" dt="2022-03-19T08:52:04.605" v="2473" actId="47"/>
        <pc:sldMkLst>
          <pc:docMk/>
          <pc:sldMk cId="3298479981" sldId="258"/>
        </pc:sldMkLst>
        <pc:spChg chg="mod">
          <ac:chgData name="Laura Naeye" userId="274268c72a455717" providerId="LiveId" clId="{1FAD813C-CD4D-4A12-8440-2F68CBDD8A74}" dt="2022-03-01T19:42:42.686" v="33"/>
          <ac:spMkLst>
            <pc:docMk/>
            <pc:sldMk cId="3298479981" sldId="258"/>
            <ac:spMk id="2" creationId="{6BAEF0D7-7B1D-474F-BD86-59720A8D0DC5}"/>
          </ac:spMkLst>
        </pc:spChg>
        <pc:spChg chg="mod">
          <ac:chgData name="Laura Naeye" userId="274268c72a455717" providerId="LiveId" clId="{1FAD813C-CD4D-4A12-8440-2F68CBDD8A74}" dt="2022-03-01T19:43:03.052" v="35" actId="20577"/>
          <ac:spMkLst>
            <pc:docMk/>
            <pc:sldMk cId="3298479981" sldId="258"/>
            <ac:spMk id="3" creationId="{B7EF444D-E27D-44B6-A344-21CAFFA346D5}"/>
          </ac:spMkLst>
        </pc:spChg>
      </pc:sldChg>
      <pc:sldChg chg="modSp new del mod">
        <pc:chgData name="Laura Naeye" userId="274268c72a455717" providerId="LiveId" clId="{1FAD813C-CD4D-4A12-8440-2F68CBDD8A74}" dt="2022-03-19T09:00:33.863" v="2611" actId="47"/>
        <pc:sldMkLst>
          <pc:docMk/>
          <pc:sldMk cId="3098440706" sldId="259"/>
        </pc:sldMkLst>
        <pc:spChg chg="mod">
          <ac:chgData name="Laura Naeye" userId="274268c72a455717" providerId="LiveId" clId="{1FAD813C-CD4D-4A12-8440-2F68CBDD8A74}" dt="2022-03-01T19:43:39.025" v="47" actId="20577"/>
          <ac:spMkLst>
            <pc:docMk/>
            <pc:sldMk cId="3098440706" sldId="259"/>
            <ac:spMk id="2" creationId="{8270D6C0-E827-4A30-AA93-6AC22AB8C1C5}"/>
          </ac:spMkLst>
        </pc:spChg>
        <pc:spChg chg="mod">
          <ac:chgData name="Laura Naeye" userId="274268c72a455717" providerId="LiveId" clId="{1FAD813C-CD4D-4A12-8440-2F68CBDD8A74}" dt="2022-03-01T19:44:30.960" v="53"/>
          <ac:spMkLst>
            <pc:docMk/>
            <pc:sldMk cId="3098440706" sldId="259"/>
            <ac:spMk id="3" creationId="{E1F44251-B75E-4318-BC3D-CB1ECF902E1C}"/>
          </ac:spMkLst>
        </pc:spChg>
      </pc:sldChg>
      <pc:sldChg chg="modSp new del mod">
        <pc:chgData name="Laura Naeye" userId="274268c72a455717" providerId="LiveId" clId="{1FAD813C-CD4D-4A12-8440-2F68CBDD8A74}" dt="2022-03-19T09:01:17.569" v="2626" actId="47"/>
        <pc:sldMkLst>
          <pc:docMk/>
          <pc:sldMk cId="3487553332" sldId="260"/>
        </pc:sldMkLst>
        <pc:spChg chg="mod">
          <ac:chgData name="Laura Naeye" userId="274268c72a455717" providerId="LiveId" clId="{1FAD813C-CD4D-4A12-8440-2F68CBDD8A74}" dt="2022-03-01T19:45:19.244" v="58"/>
          <ac:spMkLst>
            <pc:docMk/>
            <pc:sldMk cId="3487553332" sldId="260"/>
            <ac:spMk id="3" creationId="{D250C09B-3B00-460D-AC6F-CD13337C4E88}"/>
          </ac:spMkLst>
        </pc:spChg>
      </pc:sldChg>
      <pc:sldChg chg="modSp new del mod">
        <pc:chgData name="Laura Naeye" userId="274268c72a455717" providerId="LiveId" clId="{1FAD813C-CD4D-4A12-8440-2F68CBDD8A74}" dt="2022-03-19T09:02:31.423" v="2680" actId="47"/>
        <pc:sldMkLst>
          <pc:docMk/>
          <pc:sldMk cId="2457330337" sldId="261"/>
        </pc:sldMkLst>
        <pc:spChg chg="mod">
          <ac:chgData name="Laura Naeye" userId="274268c72a455717" providerId="LiveId" clId="{1FAD813C-CD4D-4A12-8440-2F68CBDD8A74}" dt="2022-03-01T19:46:00.772" v="63" actId="20577"/>
          <ac:spMkLst>
            <pc:docMk/>
            <pc:sldMk cId="2457330337" sldId="261"/>
            <ac:spMk id="3" creationId="{E5A65B0E-904D-4733-A3C1-6953C65A55D6}"/>
          </ac:spMkLst>
        </pc:spChg>
      </pc:sldChg>
      <pc:sldChg chg="modSp new del mod">
        <pc:chgData name="Laura Naeye" userId="274268c72a455717" providerId="LiveId" clId="{1FAD813C-CD4D-4A12-8440-2F68CBDD8A74}" dt="2022-03-19T08:52:49.894" v="2498" actId="47"/>
        <pc:sldMkLst>
          <pc:docMk/>
          <pc:sldMk cId="2199218151" sldId="262"/>
        </pc:sldMkLst>
        <pc:spChg chg="mod">
          <ac:chgData name="Laura Naeye" userId="274268c72a455717" providerId="LiveId" clId="{1FAD813C-CD4D-4A12-8440-2F68CBDD8A74}" dt="2022-03-01T19:47:49.384" v="66" actId="20577"/>
          <ac:spMkLst>
            <pc:docMk/>
            <pc:sldMk cId="2199218151" sldId="262"/>
            <ac:spMk id="3" creationId="{2289D653-7E20-452F-BEE5-B3FFD8CF0D0C}"/>
          </ac:spMkLst>
        </pc:spChg>
      </pc:sldChg>
      <pc:sldChg chg="addSp new del mod">
        <pc:chgData name="Laura Naeye" userId="274268c72a455717" providerId="LiveId" clId="{1FAD813C-CD4D-4A12-8440-2F68CBDD8A74}" dt="2022-03-16T10:55:06.611" v="101" actId="47"/>
        <pc:sldMkLst>
          <pc:docMk/>
          <pc:sldMk cId="1873517046" sldId="263"/>
        </pc:sldMkLst>
        <pc:picChg chg="add">
          <ac:chgData name="Laura Naeye" userId="274268c72a455717" providerId="LiveId" clId="{1FAD813C-CD4D-4A12-8440-2F68CBDD8A74}" dt="2022-03-01T19:48:39.695" v="68" actId="22"/>
          <ac:picMkLst>
            <pc:docMk/>
            <pc:sldMk cId="1873517046" sldId="263"/>
            <ac:picMk id="5" creationId="{A0954C0D-05C3-4121-890A-5185052693FD}"/>
          </ac:picMkLst>
        </pc:picChg>
      </pc:sldChg>
      <pc:sldChg chg="addSp delSp modSp new del mod">
        <pc:chgData name="Laura Naeye" userId="274268c72a455717" providerId="LiveId" clId="{1FAD813C-CD4D-4A12-8440-2F68CBDD8A74}" dt="2022-03-19T08:56:55.256" v="2559" actId="47"/>
        <pc:sldMkLst>
          <pc:docMk/>
          <pc:sldMk cId="849925480" sldId="264"/>
        </pc:sldMkLst>
        <pc:spChg chg="mod">
          <ac:chgData name="Laura Naeye" userId="274268c72a455717" providerId="LiveId" clId="{1FAD813C-CD4D-4A12-8440-2F68CBDD8A74}" dt="2022-03-19T08:55:55.075" v="2556" actId="21"/>
          <ac:spMkLst>
            <pc:docMk/>
            <pc:sldMk cId="849925480" sldId="264"/>
            <ac:spMk id="3" creationId="{DBC50198-044A-4C52-99D1-C755D7F7E3BD}"/>
          </ac:spMkLst>
        </pc:spChg>
        <pc:spChg chg="add del">
          <ac:chgData name="Laura Naeye" userId="274268c72a455717" providerId="LiveId" clId="{1FAD813C-CD4D-4A12-8440-2F68CBDD8A74}" dt="2022-03-01T19:49:13.481" v="71" actId="478"/>
          <ac:spMkLst>
            <pc:docMk/>
            <pc:sldMk cId="849925480" sldId="264"/>
            <ac:spMk id="5" creationId="{A5E2802A-CD0B-4536-B0CE-147D3FE70627}"/>
          </ac:spMkLst>
        </pc:spChg>
      </pc:sldChg>
      <pc:sldChg chg="modSp new del mod">
        <pc:chgData name="Laura Naeye" userId="274268c72a455717" providerId="LiveId" clId="{1FAD813C-CD4D-4A12-8440-2F68CBDD8A74}" dt="2022-03-19T09:02:48.246" v="2681" actId="47"/>
        <pc:sldMkLst>
          <pc:docMk/>
          <pc:sldMk cId="4242227309" sldId="265"/>
        </pc:sldMkLst>
        <pc:spChg chg="mod">
          <ac:chgData name="Laura Naeye" userId="274268c72a455717" providerId="LiveId" clId="{1FAD813C-CD4D-4A12-8440-2F68CBDD8A74}" dt="2022-03-01T19:52:59.193" v="82" actId="20577"/>
          <ac:spMkLst>
            <pc:docMk/>
            <pc:sldMk cId="4242227309" sldId="265"/>
            <ac:spMk id="3" creationId="{AEEF37AB-959D-402B-8BD2-50B6240828B8}"/>
          </ac:spMkLst>
        </pc:spChg>
      </pc:sldChg>
      <pc:sldChg chg="addSp delSp modSp new mod ord setBg modAnim">
        <pc:chgData name="Laura Naeye" userId="274268c72a455717" providerId="LiveId" clId="{1FAD813C-CD4D-4A12-8440-2F68CBDD8A74}" dt="2022-03-19T09:13:34.457" v="2692"/>
        <pc:sldMkLst>
          <pc:docMk/>
          <pc:sldMk cId="2907399792" sldId="266"/>
        </pc:sldMkLst>
        <pc:spChg chg="mod">
          <ac:chgData name="Laura Naeye" userId="274268c72a455717" providerId="LiveId" clId="{1FAD813C-CD4D-4A12-8440-2F68CBDD8A74}" dt="2022-03-19T08:18:51.663" v="422" actId="26606"/>
          <ac:spMkLst>
            <pc:docMk/>
            <pc:sldMk cId="2907399792" sldId="266"/>
            <ac:spMk id="2" creationId="{0E519ECF-F1EF-4F90-B0F1-11A235BD7BFF}"/>
          </ac:spMkLst>
        </pc:spChg>
        <pc:spChg chg="mod ord">
          <ac:chgData name="Laura Naeye" userId="274268c72a455717" providerId="LiveId" clId="{1FAD813C-CD4D-4A12-8440-2F68CBDD8A74}" dt="2022-03-19T08:18:51.663" v="422" actId="26606"/>
          <ac:spMkLst>
            <pc:docMk/>
            <pc:sldMk cId="2907399792" sldId="266"/>
            <ac:spMk id="3" creationId="{0D04488D-AEDC-48B4-B4D7-7769D17E485C}"/>
          </ac:spMkLst>
        </pc:spChg>
        <pc:spChg chg="add del">
          <ac:chgData name="Laura Naeye" userId="274268c72a455717" providerId="LiveId" clId="{1FAD813C-CD4D-4A12-8440-2F68CBDD8A74}" dt="2022-03-19T08:18:46.755" v="417" actId="26606"/>
          <ac:spMkLst>
            <pc:docMk/>
            <pc:sldMk cId="2907399792" sldId="266"/>
            <ac:spMk id="9" creationId="{E009DD9B-5EE2-4C0D-8B2B-351C8C102205}"/>
          </ac:spMkLst>
        </pc:spChg>
        <pc:spChg chg="add del">
          <ac:chgData name="Laura Naeye" userId="274268c72a455717" providerId="LiveId" clId="{1FAD813C-CD4D-4A12-8440-2F68CBDD8A74}" dt="2022-03-19T08:18:46.755" v="417" actId="26606"/>
          <ac:spMkLst>
            <pc:docMk/>
            <pc:sldMk cId="2907399792" sldId="266"/>
            <ac:spMk id="11" creationId="{E720DB99-7745-4E75-9D96-AAB6D55C531E}"/>
          </ac:spMkLst>
        </pc:spChg>
        <pc:spChg chg="add del">
          <ac:chgData name="Laura Naeye" userId="274268c72a455717" providerId="LiveId" clId="{1FAD813C-CD4D-4A12-8440-2F68CBDD8A74}" dt="2022-03-19T08:18:46.755" v="417" actId="26606"/>
          <ac:spMkLst>
            <pc:docMk/>
            <pc:sldMk cId="2907399792" sldId="266"/>
            <ac:spMk id="13" creationId="{D68803C4-E159-4360-B7BB-74205C8F782D}"/>
          </ac:spMkLst>
        </pc:spChg>
        <pc:spChg chg="add del">
          <ac:chgData name="Laura Naeye" userId="274268c72a455717" providerId="LiveId" clId="{1FAD813C-CD4D-4A12-8440-2F68CBDD8A74}" dt="2022-03-19T08:18:46.755" v="417" actId="26606"/>
          <ac:spMkLst>
            <pc:docMk/>
            <pc:sldMk cId="2907399792" sldId="266"/>
            <ac:spMk id="15" creationId="{504B0465-3B07-49BF-BEA7-D81476246293}"/>
          </ac:spMkLst>
        </pc:spChg>
        <pc:spChg chg="add del">
          <ac:chgData name="Laura Naeye" userId="274268c72a455717" providerId="LiveId" clId="{1FAD813C-CD4D-4A12-8440-2F68CBDD8A74}" dt="2022-03-19T08:18:46.755" v="417" actId="26606"/>
          <ac:spMkLst>
            <pc:docMk/>
            <pc:sldMk cId="2907399792" sldId="266"/>
            <ac:spMk id="17" creationId="{49B7FFA5-14CB-4A4F-9BCC-CA3AA5D9D276}"/>
          </ac:spMkLst>
        </pc:spChg>
        <pc:spChg chg="add del">
          <ac:chgData name="Laura Naeye" userId="274268c72a455717" providerId="LiveId" clId="{1FAD813C-CD4D-4A12-8440-2F68CBDD8A74}" dt="2022-03-19T08:18:46.755" v="417" actId="26606"/>
          <ac:spMkLst>
            <pc:docMk/>
            <pc:sldMk cId="2907399792" sldId="266"/>
            <ac:spMk id="19" creationId="{04E48745-7512-4EC2-9E20-9092D12150CA}"/>
          </ac:spMkLst>
        </pc:spChg>
        <pc:spChg chg="add del">
          <ac:chgData name="Laura Naeye" userId="274268c72a455717" providerId="LiveId" clId="{1FAD813C-CD4D-4A12-8440-2F68CBDD8A74}" dt="2022-03-19T08:18:48.240" v="419" actId="26606"/>
          <ac:spMkLst>
            <pc:docMk/>
            <pc:sldMk cId="2907399792" sldId="266"/>
            <ac:spMk id="21" creationId="{E009DD9B-5EE2-4C0D-8B2B-351C8C102205}"/>
          </ac:spMkLst>
        </pc:spChg>
        <pc:spChg chg="add del">
          <ac:chgData name="Laura Naeye" userId="274268c72a455717" providerId="LiveId" clId="{1FAD813C-CD4D-4A12-8440-2F68CBDD8A74}" dt="2022-03-19T08:18:48.240" v="419" actId="26606"/>
          <ac:spMkLst>
            <pc:docMk/>
            <pc:sldMk cId="2907399792" sldId="266"/>
            <ac:spMk id="22" creationId="{E720DB99-7745-4E75-9D96-AAB6D55C531E}"/>
          </ac:spMkLst>
        </pc:spChg>
        <pc:spChg chg="add del">
          <ac:chgData name="Laura Naeye" userId="274268c72a455717" providerId="LiveId" clId="{1FAD813C-CD4D-4A12-8440-2F68CBDD8A74}" dt="2022-03-19T08:18:48.240" v="419" actId="26606"/>
          <ac:spMkLst>
            <pc:docMk/>
            <pc:sldMk cId="2907399792" sldId="266"/>
            <ac:spMk id="23" creationId="{D68803C4-E159-4360-B7BB-74205C8F782D}"/>
          </ac:spMkLst>
        </pc:spChg>
        <pc:spChg chg="add del">
          <ac:chgData name="Laura Naeye" userId="274268c72a455717" providerId="LiveId" clId="{1FAD813C-CD4D-4A12-8440-2F68CBDD8A74}" dt="2022-03-19T08:18:48.240" v="419" actId="26606"/>
          <ac:spMkLst>
            <pc:docMk/>
            <pc:sldMk cId="2907399792" sldId="266"/>
            <ac:spMk id="24" creationId="{504B0465-3B07-49BF-BEA7-D81476246293}"/>
          </ac:spMkLst>
        </pc:spChg>
        <pc:spChg chg="add del">
          <ac:chgData name="Laura Naeye" userId="274268c72a455717" providerId="LiveId" clId="{1FAD813C-CD4D-4A12-8440-2F68CBDD8A74}" dt="2022-03-19T08:18:48.240" v="419" actId="26606"/>
          <ac:spMkLst>
            <pc:docMk/>
            <pc:sldMk cId="2907399792" sldId="266"/>
            <ac:spMk id="25" creationId="{49B7FFA5-14CB-4A4F-9BCC-CA3AA5D9D276}"/>
          </ac:spMkLst>
        </pc:spChg>
        <pc:spChg chg="add del">
          <ac:chgData name="Laura Naeye" userId="274268c72a455717" providerId="LiveId" clId="{1FAD813C-CD4D-4A12-8440-2F68CBDD8A74}" dt="2022-03-19T08:18:48.240" v="419" actId="26606"/>
          <ac:spMkLst>
            <pc:docMk/>
            <pc:sldMk cId="2907399792" sldId="266"/>
            <ac:spMk id="26" creationId="{04E48745-7512-4EC2-9E20-9092D12150CA}"/>
          </ac:spMkLst>
        </pc:spChg>
        <pc:spChg chg="add del">
          <ac:chgData name="Laura Naeye" userId="274268c72a455717" providerId="LiveId" clId="{1FAD813C-CD4D-4A12-8440-2F68CBDD8A74}" dt="2022-03-19T08:18:51.652" v="421" actId="26606"/>
          <ac:spMkLst>
            <pc:docMk/>
            <pc:sldMk cId="2907399792" sldId="266"/>
            <ac:spMk id="28" creationId="{CAC6F186-990E-4A9E-9C75-88580953E2D2}"/>
          </ac:spMkLst>
        </pc:spChg>
        <pc:spChg chg="add">
          <ac:chgData name="Laura Naeye" userId="274268c72a455717" providerId="LiveId" clId="{1FAD813C-CD4D-4A12-8440-2F68CBDD8A74}" dt="2022-03-19T08:18:51.663" v="422" actId="26606"/>
          <ac:spMkLst>
            <pc:docMk/>
            <pc:sldMk cId="2907399792" sldId="266"/>
            <ac:spMk id="30" creationId="{484E34F7-E155-426C-A88E-8AEA6CF3F7EC}"/>
          </ac:spMkLst>
        </pc:spChg>
        <pc:picChg chg="add mod ord modCrop">
          <ac:chgData name="Laura Naeye" userId="274268c72a455717" providerId="LiveId" clId="{1FAD813C-CD4D-4A12-8440-2F68CBDD8A74}" dt="2022-03-19T08:18:51.663" v="422" actId="26606"/>
          <ac:picMkLst>
            <pc:docMk/>
            <pc:sldMk cId="2907399792" sldId="266"/>
            <ac:picMk id="4" creationId="{D64371C8-4433-44A4-AADD-5A8E51EBE041}"/>
          </ac:picMkLst>
        </pc:picChg>
      </pc:sldChg>
      <pc:sldChg chg="addSp delSp modSp new mod ord modNotesTx">
        <pc:chgData name="Laura Naeye" userId="274268c72a455717" providerId="LiveId" clId="{1FAD813C-CD4D-4A12-8440-2F68CBDD8A74}" dt="2022-03-19T08:55:59.341" v="2558"/>
        <pc:sldMkLst>
          <pc:docMk/>
          <pc:sldMk cId="1904308451" sldId="267"/>
        </pc:sldMkLst>
        <pc:spChg chg="del">
          <ac:chgData name="Laura Naeye" userId="274268c72a455717" providerId="LiveId" clId="{1FAD813C-CD4D-4A12-8440-2F68CBDD8A74}" dt="2022-03-19T08:55:28.943" v="2552" actId="478"/>
          <ac:spMkLst>
            <pc:docMk/>
            <pc:sldMk cId="1904308451" sldId="267"/>
            <ac:spMk id="2" creationId="{3EC9B0AF-DEB1-492A-94D7-8F5EF38420F9}"/>
          </ac:spMkLst>
        </pc:spChg>
        <pc:spChg chg="add del">
          <ac:chgData name="Laura Naeye" userId="274268c72a455717" providerId="LiveId" clId="{1FAD813C-CD4D-4A12-8440-2F68CBDD8A74}" dt="2022-03-19T08:55:07.120" v="2539"/>
          <ac:spMkLst>
            <pc:docMk/>
            <pc:sldMk cId="1904308451" sldId="267"/>
            <ac:spMk id="3" creationId="{01916C86-C4A6-4D2F-9211-76215ACBB0CD}"/>
          </ac:spMkLst>
        </pc:spChg>
        <pc:spChg chg="add del">
          <ac:chgData name="Laura Naeye" userId="274268c72a455717" providerId="LiveId" clId="{1FAD813C-CD4D-4A12-8440-2F68CBDD8A74}" dt="2022-03-18T06:37:20.373" v="104"/>
          <ac:spMkLst>
            <pc:docMk/>
            <pc:sldMk cId="1904308451" sldId="267"/>
            <ac:spMk id="4" creationId="{5E2D19A6-A528-4AF2-9067-959339B5C8F4}"/>
          </ac:spMkLst>
        </pc:spChg>
        <pc:spChg chg="add del mod">
          <ac:chgData name="Laura Naeye" userId="274268c72a455717" providerId="LiveId" clId="{1FAD813C-CD4D-4A12-8440-2F68CBDD8A74}" dt="2022-03-19T08:55:07.095" v="2538"/>
          <ac:spMkLst>
            <pc:docMk/>
            <pc:sldMk cId="1904308451" sldId="267"/>
            <ac:spMk id="6" creationId="{1369D76E-5CC1-4B1F-86B9-6EB3E6D28313}"/>
          </ac:spMkLst>
        </pc:spChg>
        <pc:spChg chg="add del">
          <ac:chgData name="Laura Naeye" userId="274268c72a455717" providerId="LiveId" clId="{1FAD813C-CD4D-4A12-8440-2F68CBDD8A74}" dt="2022-03-19T08:55:17.155" v="2543"/>
          <ac:spMkLst>
            <pc:docMk/>
            <pc:sldMk cId="1904308451" sldId="267"/>
            <ac:spMk id="8" creationId="{29D3B51C-A06F-4E0B-A2EA-CCFCAF7FFBB8}"/>
          </ac:spMkLst>
        </pc:spChg>
        <pc:picChg chg="add del mod">
          <ac:chgData name="Laura Naeye" userId="274268c72a455717" providerId="LiveId" clId="{1FAD813C-CD4D-4A12-8440-2F68CBDD8A74}" dt="2022-03-19T08:55:15.376" v="2541" actId="478"/>
          <ac:picMkLst>
            <pc:docMk/>
            <pc:sldMk cId="1904308451" sldId="267"/>
            <ac:picMk id="5" creationId="{E83C572A-B7AE-4E4E-B610-093F87DC7F28}"/>
          </ac:picMkLst>
        </pc:picChg>
        <pc:picChg chg="add mod">
          <ac:chgData name="Laura Naeye" userId="274268c72a455717" providerId="LiveId" clId="{1FAD813C-CD4D-4A12-8440-2F68CBDD8A74}" dt="2022-03-19T08:55:25.370" v="2551" actId="1076"/>
          <ac:picMkLst>
            <pc:docMk/>
            <pc:sldMk cId="1904308451" sldId="267"/>
            <ac:picMk id="7" creationId="{0603F2A0-DCBE-45A9-8D89-FF4D1DD73C40}"/>
          </ac:picMkLst>
        </pc:picChg>
        <pc:picChg chg="add mod">
          <ac:chgData name="Laura Naeye" userId="274268c72a455717" providerId="LiveId" clId="{1FAD813C-CD4D-4A12-8440-2F68CBDD8A74}" dt="2022-03-19T08:55:20.423" v="2546" actId="1076"/>
          <ac:picMkLst>
            <pc:docMk/>
            <pc:sldMk cId="1904308451" sldId="267"/>
            <ac:picMk id="9" creationId="{BEDFCD6E-4287-4304-B7B5-08E3803D1DF6}"/>
          </ac:picMkLst>
        </pc:picChg>
      </pc:sldChg>
      <pc:sldChg chg="add ord">
        <pc:chgData name="Laura Naeye" userId="274268c72a455717" providerId="LiveId" clId="{1FAD813C-CD4D-4A12-8440-2F68CBDD8A74}" dt="2022-03-19T08:15:49.984" v="108"/>
        <pc:sldMkLst>
          <pc:docMk/>
          <pc:sldMk cId="2759555128" sldId="268"/>
        </pc:sldMkLst>
      </pc:sldChg>
      <pc:sldChg chg="modSp new mod">
        <pc:chgData name="Laura Naeye" userId="274268c72a455717" providerId="LiveId" clId="{1FAD813C-CD4D-4A12-8440-2F68CBDD8A74}" dt="2022-03-19T08:20:14.748" v="528" actId="313"/>
        <pc:sldMkLst>
          <pc:docMk/>
          <pc:sldMk cId="1035217893" sldId="269"/>
        </pc:sldMkLst>
        <pc:spChg chg="mod">
          <ac:chgData name="Laura Naeye" userId="274268c72a455717" providerId="LiveId" clId="{1FAD813C-CD4D-4A12-8440-2F68CBDD8A74}" dt="2022-03-19T08:19:49.290" v="507" actId="20577"/>
          <ac:spMkLst>
            <pc:docMk/>
            <pc:sldMk cId="1035217893" sldId="269"/>
            <ac:spMk id="2" creationId="{207222EE-2520-4429-BFEF-A7820A0B46FE}"/>
          </ac:spMkLst>
        </pc:spChg>
        <pc:spChg chg="mod">
          <ac:chgData name="Laura Naeye" userId="274268c72a455717" providerId="LiveId" clId="{1FAD813C-CD4D-4A12-8440-2F68CBDD8A74}" dt="2022-03-19T08:20:14.748" v="528" actId="313"/>
          <ac:spMkLst>
            <pc:docMk/>
            <pc:sldMk cId="1035217893" sldId="269"/>
            <ac:spMk id="3" creationId="{659E97C3-70E8-4F95-8637-8EBE452A7C61}"/>
          </ac:spMkLst>
        </pc:spChg>
      </pc:sldChg>
      <pc:sldChg chg="delSp modSp new mod modAnim">
        <pc:chgData name="Laura Naeye" userId="274268c72a455717" providerId="LiveId" clId="{1FAD813C-CD4D-4A12-8440-2F68CBDD8A74}" dt="2022-03-19T08:22:48.250" v="561"/>
        <pc:sldMkLst>
          <pc:docMk/>
          <pc:sldMk cId="2414102278" sldId="270"/>
        </pc:sldMkLst>
        <pc:spChg chg="del">
          <ac:chgData name="Laura Naeye" userId="274268c72a455717" providerId="LiveId" clId="{1FAD813C-CD4D-4A12-8440-2F68CBDD8A74}" dt="2022-03-19T08:20:49.662" v="534" actId="478"/>
          <ac:spMkLst>
            <pc:docMk/>
            <pc:sldMk cId="2414102278" sldId="270"/>
            <ac:spMk id="2" creationId="{F1807C5F-CF75-4F58-AB3D-9D6BE570C1B4}"/>
          </ac:spMkLst>
        </pc:spChg>
        <pc:spChg chg="mod">
          <ac:chgData name="Laura Naeye" userId="274268c72a455717" providerId="LiveId" clId="{1FAD813C-CD4D-4A12-8440-2F68CBDD8A74}" dt="2022-03-19T08:22:41.020" v="559" actId="108"/>
          <ac:spMkLst>
            <pc:docMk/>
            <pc:sldMk cId="2414102278" sldId="270"/>
            <ac:spMk id="3" creationId="{EE6D6A07-E28F-4308-8E9B-DCB6FC5C7061}"/>
          </ac:spMkLst>
        </pc:spChg>
        <pc:spChg chg="mod">
          <ac:chgData name="Laura Naeye" userId="274268c72a455717" providerId="LiveId" clId="{1FAD813C-CD4D-4A12-8440-2F68CBDD8A74}" dt="2022-03-19T08:22:44.075" v="560" actId="108"/>
          <ac:spMkLst>
            <pc:docMk/>
            <pc:sldMk cId="2414102278" sldId="270"/>
            <ac:spMk id="4" creationId="{BB9B88DF-2EDD-4E9F-B0D3-3DF9AC2BE7F4}"/>
          </ac:spMkLst>
        </pc:spChg>
      </pc:sldChg>
      <pc:sldChg chg="modSp add mod">
        <pc:chgData name="Laura Naeye" userId="274268c72a455717" providerId="LiveId" clId="{1FAD813C-CD4D-4A12-8440-2F68CBDD8A74}" dt="2022-03-19T08:22:25.968" v="558" actId="13926"/>
        <pc:sldMkLst>
          <pc:docMk/>
          <pc:sldMk cId="1370691185" sldId="271"/>
        </pc:sldMkLst>
        <pc:spChg chg="mod">
          <ac:chgData name="Laura Naeye" userId="274268c72a455717" providerId="LiveId" clId="{1FAD813C-CD4D-4A12-8440-2F68CBDD8A74}" dt="2022-03-19T08:21:54.790" v="550" actId="13926"/>
          <ac:spMkLst>
            <pc:docMk/>
            <pc:sldMk cId="1370691185" sldId="271"/>
            <ac:spMk id="3" creationId="{EE6D6A07-E28F-4308-8E9B-DCB6FC5C7061}"/>
          </ac:spMkLst>
        </pc:spChg>
        <pc:spChg chg="mod">
          <ac:chgData name="Laura Naeye" userId="274268c72a455717" providerId="LiveId" clId="{1FAD813C-CD4D-4A12-8440-2F68CBDD8A74}" dt="2022-03-19T08:22:25.968" v="558" actId="13926"/>
          <ac:spMkLst>
            <pc:docMk/>
            <pc:sldMk cId="1370691185" sldId="271"/>
            <ac:spMk id="4" creationId="{BB9B88DF-2EDD-4E9F-B0D3-3DF9AC2BE7F4}"/>
          </ac:spMkLst>
        </pc:spChg>
      </pc:sldChg>
      <pc:sldChg chg="modSp new mod modNotesTx">
        <pc:chgData name="Laura Naeye" userId="274268c72a455717" providerId="LiveId" clId="{1FAD813C-CD4D-4A12-8440-2F68CBDD8A74}" dt="2022-03-19T08:24:11.062" v="740" actId="20577"/>
        <pc:sldMkLst>
          <pc:docMk/>
          <pc:sldMk cId="3037704641" sldId="272"/>
        </pc:sldMkLst>
        <pc:spChg chg="mod">
          <ac:chgData name="Laura Naeye" userId="274268c72a455717" providerId="LiveId" clId="{1FAD813C-CD4D-4A12-8440-2F68CBDD8A74}" dt="2022-03-19T08:23:02.087" v="581" actId="20577"/>
          <ac:spMkLst>
            <pc:docMk/>
            <pc:sldMk cId="3037704641" sldId="272"/>
            <ac:spMk id="2" creationId="{F00515FB-ABD1-4125-984F-3589AA2F8615}"/>
          </ac:spMkLst>
        </pc:spChg>
        <pc:spChg chg="mod">
          <ac:chgData name="Laura Naeye" userId="274268c72a455717" providerId="LiveId" clId="{1FAD813C-CD4D-4A12-8440-2F68CBDD8A74}" dt="2022-03-19T08:23:49.793" v="658" actId="20577"/>
          <ac:spMkLst>
            <pc:docMk/>
            <pc:sldMk cId="3037704641" sldId="272"/>
            <ac:spMk id="3" creationId="{CC7772C7-32A3-4BA2-9CF2-B2FFE76C0AFB}"/>
          </ac:spMkLst>
        </pc:spChg>
      </pc:sldChg>
      <pc:sldChg chg="new del">
        <pc:chgData name="Laura Naeye" userId="274268c72a455717" providerId="LiveId" clId="{1FAD813C-CD4D-4A12-8440-2F68CBDD8A74}" dt="2022-03-19T08:24:13.040" v="741" actId="47"/>
        <pc:sldMkLst>
          <pc:docMk/>
          <pc:sldMk cId="3222689441" sldId="273"/>
        </pc:sldMkLst>
      </pc:sldChg>
      <pc:sldChg chg="delSp modSp new mod modAnim">
        <pc:chgData name="Laura Naeye" userId="274268c72a455717" providerId="LiveId" clId="{1FAD813C-CD4D-4A12-8440-2F68CBDD8A74}" dt="2022-03-19T08:29:02.465" v="1009"/>
        <pc:sldMkLst>
          <pc:docMk/>
          <pc:sldMk cId="4057041463" sldId="273"/>
        </pc:sldMkLst>
        <pc:spChg chg="del">
          <ac:chgData name="Laura Naeye" userId="274268c72a455717" providerId="LiveId" clId="{1FAD813C-CD4D-4A12-8440-2F68CBDD8A74}" dt="2022-03-19T08:24:17.945" v="743" actId="478"/>
          <ac:spMkLst>
            <pc:docMk/>
            <pc:sldMk cId="4057041463" sldId="273"/>
            <ac:spMk id="2" creationId="{FDB0EF90-9B8D-4DD2-953F-4C35844DFC70}"/>
          </ac:spMkLst>
        </pc:spChg>
        <pc:spChg chg="mod">
          <ac:chgData name="Laura Naeye" userId="274268c72a455717" providerId="LiveId" clId="{1FAD813C-CD4D-4A12-8440-2F68CBDD8A74}" dt="2022-03-19T08:28:17.750" v="961" actId="27636"/>
          <ac:spMkLst>
            <pc:docMk/>
            <pc:sldMk cId="4057041463" sldId="273"/>
            <ac:spMk id="3" creationId="{18F5A4DD-F5C5-42A8-A4A4-F9F20227C63D}"/>
          </ac:spMkLst>
        </pc:spChg>
        <pc:spChg chg="mod">
          <ac:chgData name="Laura Naeye" userId="274268c72a455717" providerId="LiveId" clId="{1FAD813C-CD4D-4A12-8440-2F68CBDD8A74}" dt="2022-03-19T08:28:39.639" v="996"/>
          <ac:spMkLst>
            <pc:docMk/>
            <pc:sldMk cId="4057041463" sldId="273"/>
            <ac:spMk id="4" creationId="{80325F9F-E603-4EBD-AD1E-88F4736DFD41}"/>
          </ac:spMkLst>
        </pc:spChg>
      </pc:sldChg>
      <pc:sldChg chg="modSp new del mod">
        <pc:chgData name="Laura Naeye" userId="274268c72a455717" providerId="LiveId" clId="{1FAD813C-CD4D-4A12-8440-2F68CBDD8A74}" dt="2022-03-19T08:23:53.958" v="659" actId="47"/>
        <pc:sldMkLst>
          <pc:docMk/>
          <pc:sldMk cId="2086511716" sldId="274"/>
        </pc:sldMkLst>
        <pc:spChg chg="mod">
          <ac:chgData name="Laura Naeye" userId="274268c72a455717" providerId="LiveId" clId="{1FAD813C-CD4D-4A12-8440-2F68CBDD8A74}" dt="2022-03-19T08:23:45.671" v="657" actId="20577"/>
          <ac:spMkLst>
            <pc:docMk/>
            <pc:sldMk cId="2086511716" sldId="274"/>
            <ac:spMk id="2" creationId="{B86F7F99-3667-4E45-85B3-7A41D5F30800}"/>
          </ac:spMkLst>
        </pc:spChg>
      </pc:sldChg>
      <pc:sldChg chg="modSp add mod modAnim">
        <pc:chgData name="Laura Naeye" userId="274268c72a455717" providerId="LiveId" clId="{1FAD813C-CD4D-4A12-8440-2F68CBDD8A74}" dt="2022-03-19T08:30:26.643" v="1258"/>
        <pc:sldMkLst>
          <pc:docMk/>
          <pc:sldMk cId="2321390751" sldId="274"/>
        </pc:sldMkLst>
        <pc:spChg chg="mod">
          <ac:chgData name="Laura Naeye" userId="274268c72a455717" providerId="LiveId" clId="{1FAD813C-CD4D-4A12-8440-2F68CBDD8A74}" dt="2022-03-19T08:30:13.596" v="1252" actId="20577"/>
          <ac:spMkLst>
            <pc:docMk/>
            <pc:sldMk cId="2321390751" sldId="274"/>
            <ac:spMk id="3" creationId="{18F5A4DD-F5C5-42A8-A4A4-F9F20227C63D}"/>
          </ac:spMkLst>
        </pc:spChg>
        <pc:spChg chg="mod">
          <ac:chgData name="Laura Naeye" userId="274268c72a455717" providerId="LiveId" clId="{1FAD813C-CD4D-4A12-8440-2F68CBDD8A74}" dt="2022-03-19T08:30:03.265" v="1229" actId="20577"/>
          <ac:spMkLst>
            <pc:docMk/>
            <pc:sldMk cId="2321390751" sldId="274"/>
            <ac:spMk id="4" creationId="{80325F9F-E603-4EBD-AD1E-88F4736DFD41}"/>
          </ac:spMkLst>
        </pc:spChg>
      </pc:sldChg>
      <pc:sldChg chg="delSp modSp new mod modAnim">
        <pc:chgData name="Laura Naeye" userId="274268c72a455717" providerId="LiveId" clId="{1FAD813C-CD4D-4A12-8440-2F68CBDD8A74}" dt="2022-03-19T09:13:57.641" v="2693"/>
        <pc:sldMkLst>
          <pc:docMk/>
          <pc:sldMk cId="1335687188" sldId="275"/>
        </pc:sldMkLst>
        <pc:spChg chg="mod">
          <ac:chgData name="Laura Naeye" userId="274268c72a455717" providerId="LiveId" clId="{1FAD813C-CD4D-4A12-8440-2F68CBDD8A74}" dt="2022-03-19T08:33:57.599" v="1389" actId="114"/>
          <ac:spMkLst>
            <pc:docMk/>
            <pc:sldMk cId="1335687188" sldId="275"/>
            <ac:spMk id="2" creationId="{08D003E8-15FC-46C6-8664-DAE8964B50EB}"/>
          </ac:spMkLst>
        </pc:spChg>
        <pc:spChg chg="del">
          <ac:chgData name="Laura Naeye" userId="274268c72a455717" providerId="LiveId" clId="{1FAD813C-CD4D-4A12-8440-2F68CBDD8A74}" dt="2022-03-19T08:34:26.649" v="1390" actId="478"/>
          <ac:spMkLst>
            <pc:docMk/>
            <pc:sldMk cId="1335687188" sldId="275"/>
            <ac:spMk id="3" creationId="{087C46B0-FD97-46F9-98E8-692043875D73}"/>
          </ac:spMkLst>
        </pc:spChg>
        <pc:spChg chg="mod">
          <ac:chgData name="Laura Naeye" userId="274268c72a455717" providerId="LiveId" clId="{1FAD813C-CD4D-4A12-8440-2F68CBDD8A74}" dt="2022-03-19T08:35:27.423" v="1497" actId="113"/>
          <ac:spMkLst>
            <pc:docMk/>
            <pc:sldMk cId="1335687188" sldId="275"/>
            <ac:spMk id="4" creationId="{345BE59D-4508-45F2-AFD0-F52EC66406F4}"/>
          </ac:spMkLst>
        </pc:spChg>
      </pc:sldChg>
      <pc:sldChg chg="modSp add mod modAnim">
        <pc:chgData name="Laura Naeye" userId="274268c72a455717" providerId="LiveId" clId="{1FAD813C-CD4D-4A12-8440-2F68CBDD8A74}" dt="2022-03-19T08:31:47.567" v="1294"/>
        <pc:sldMkLst>
          <pc:docMk/>
          <pc:sldMk cId="3650841252" sldId="276"/>
        </pc:sldMkLst>
        <pc:spChg chg="mod">
          <ac:chgData name="Laura Naeye" userId="274268c72a455717" providerId="LiveId" clId="{1FAD813C-CD4D-4A12-8440-2F68CBDD8A74}" dt="2022-03-19T08:30:59.327" v="1279" actId="20577"/>
          <ac:spMkLst>
            <pc:docMk/>
            <pc:sldMk cId="3650841252" sldId="276"/>
            <ac:spMk id="3" creationId="{18F5A4DD-F5C5-42A8-A4A4-F9F20227C63D}"/>
          </ac:spMkLst>
        </pc:spChg>
        <pc:spChg chg="mod">
          <ac:chgData name="Laura Naeye" userId="274268c72a455717" providerId="LiveId" clId="{1FAD813C-CD4D-4A12-8440-2F68CBDD8A74}" dt="2022-03-19T08:31:28.639" v="1288"/>
          <ac:spMkLst>
            <pc:docMk/>
            <pc:sldMk cId="3650841252" sldId="276"/>
            <ac:spMk id="4" creationId="{80325F9F-E603-4EBD-AD1E-88F4736DFD41}"/>
          </ac:spMkLst>
        </pc:spChg>
      </pc:sldChg>
      <pc:sldChg chg="modSp new mod">
        <pc:chgData name="Laura Naeye" userId="274268c72a455717" providerId="LiveId" clId="{1FAD813C-CD4D-4A12-8440-2F68CBDD8A74}" dt="2022-03-19T08:32:04.466" v="1340" actId="20577"/>
        <pc:sldMkLst>
          <pc:docMk/>
          <pc:sldMk cId="2028991105" sldId="277"/>
        </pc:sldMkLst>
        <pc:spChg chg="mod">
          <ac:chgData name="Laura Naeye" userId="274268c72a455717" providerId="LiveId" clId="{1FAD813C-CD4D-4A12-8440-2F68CBDD8A74}" dt="2022-03-19T08:32:00.800" v="1325" actId="20577"/>
          <ac:spMkLst>
            <pc:docMk/>
            <pc:sldMk cId="2028991105" sldId="277"/>
            <ac:spMk id="2" creationId="{69E188CE-0D1E-4AE7-810A-26612FE2D46F}"/>
          </ac:spMkLst>
        </pc:spChg>
        <pc:spChg chg="mod">
          <ac:chgData name="Laura Naeye" userId="274268c72a455717" providerId="LiveId" clId="{1FAD813C-CD4D-4A12-8440-2F68CBDD8A74}" dt="2022-03-19T08:32:04.466" v="1340" actId="20577"/>
          <ac:spMkLst>
            <pc:docMk/>
            <pc:sldMk cId="2028991105" sldId="277"/>
            <ac:spMk id="3" creationId="{8A7D06A8-AC12-4748-A5F7-B7C8AF1A8719}"/>
          </ac:spMkLst>
        </pc:spChg>
      </pc:sldChg>
      <pc:sldChg chg="modSp add mod modAnim">
        <pc:chgData name="Laura Naeye" userId="274268c72a455717" providerId="LiveId" clId="{1FAD813C-CD4D-4A12-8440-2F68CBDD8A74}" dt="2022-03-19T08:33:36.064" v="1385"/>
        <pc:sldMkLst>
          <pc:docMk/>
          <pc:sldMk cId="4292888362" sldId="278"/>
        </pc:sldMkLst>
        <pc:spChg chg="mod">
          <ac:chgData name="Laura Naeye" userId="274268c72a455717" providerId="LiveId" clId="{1FAD813C-CD4D-4A12-8440-2F68CBDD8A74}" dt="2022-03-19T08:33:10.946" v="1375" actId="27636"/>
          <ac:spMkLst>
            <pc:docMk/>
            <pc:sldMk cId="4292888362" sldId="278"/>
            <ac:spMk id="3" creationId="{18F5A4DD-F5C5-42A8-A4A4-F9F20227C63D}"/>
          </ac:spMkLst>
        </pc:spChg>
        <pc:spChg chg="mod">
          <ac:chgData name="Laura Naeye" userId="274268c72a455717" providerId="LiveId" clId="{1FAD813C-CD4D-4A12-8440-2F68CBDD8A74}" dt="2022-03-19T08:33:22.864" v="1379" actId="14100"/>
          <ac:spMkLst>
            <pc:docMk/>
            <pc:sldMk cId="4292888362" sldId="278"/>
            <ac:spMk id="4" creationId="{80325F9F-E603-4EBD-AD1E-88F4736DFD41}"/>
          </ac:spMkLst>
        </pc:spChg>
      </pc:sldChg>
      <pc:sldChg chg="new del">
        <pc:chgData name="Laura Naeye" userId="274268c72a455717" providerId="LiveId" clId="{1FAD813C-CD4D-4A12-8440-2F68CBDD8A74}" dt="2022-03-19T08:35:36.514" v="1499" actId="47"/>
        <pc:sldMkLst>
          <pc:docMk/>
          <pc:sldMk cId="3505674959" sldId="279"/>
        </pc:sldMkLst>
      </pc:sldChg>
      <pc:sldChg chg="modSp new mod">
        <pc:chgData name="Laura Naeye" userId="274268c72a455717" providerId="LiveId" clId="{1FAD813C-CD4D-4A12-8440-2F68CBDD8A74}" dt="2022-03-19T08:35:50.086" v="1538" actId="20577"/>
        <pc:sldMkLst>
          <pc:docMk/>
          <pc:sldMk cId="3993914786" sldId="279"/>
        </pc:sldMkLst>
        <pc:spChg chg="mod">
          <ac:chgData name="Laura Naeye" userId="274268c72a455717" providerId="LiveId" clId="{1FAD813C-CD4D-4A12-8440-2F68CBDD8A74}" dt="2022-03-19T08:35:50.086" v="1538" actId="20577"/>
          <ac:spMkLst>
            <pc:docMk/>
            <pc:sldMk cId="3993914786" sldId="279"/>
            <ac:spMk id="2" creationId="{85620FDC-45E0-4C33-8EA1-9507FC704860}"/>
          </ac:spMkLst>
        </pc:spChg>
      </pc:sldChg>
      <pc:sldChg chg="addSp delSp modSp new mod setBg addAnim delAnim">
        <pc:chgData name="Laura Naeye" userId="274268c72a455717" providerId="LiveId" clId="{1FAD813C-CD4D-4A12-8440-2F68CBDD8A74}" dt="2022-03-19T08:37:35.103" v="1589" actId="732"/>
        <pc:sldMkLst>
          <pc:docMk/>
          <pc:sldMk cId="2650580323" sldId="280"/>
        </pc:sldMkLst>
        <pc:spChg chg="mod">
          <ac:chgData name="Laura Naeye" userId="274268c72a455717" providerId="LiveId" clId="{1FAD813C-CD4D-4A12-8440-2F68CBDD8A74}" dt="2022-03-19T08:37:20.863" v="1585" actId="26606"/>
          <ac:spMkLst>
            <pc:docMk/>
            <pc:sldMk cId="2650580323" sldId="280"/>
            <ac:spMk id="2" creationId="{F81B1C64-031C-4720-B6B4-AADD39CED118}"/>
          </ac:spMkLst>
        </pc:spChg>
        <pc:spChg chg="del mod ord">
          <ac:chgData name="Laura Naeye" userId="274268c72a455717" providerId="LiveId" clId="{1FAD813C-CD4D-4A12-8440-2F68CBDD8A74}" dt="2022-03-19T08:37:00.531" v="1580" actId="478"/>
          <ac:spMkLst>
            <pc:docMk/>
            <pc:sldMk cId="2650580323" sldId="280"/>
            <ac:spMk id="3" creationId="{559DF450-960C-4A28-95B8-ECA51F957E26}"/>
          </ac:spMkLst>
        </pc:spChg>
        <pc:spChg chg="add del">
          <ac:chgData name="Laura Naeye" userId="274268c72a455717" providerId="LiveId" clId="{1FAD813C-CD4D-4A12-8440-2F68CBDD8A74}" dt="2022-03-19T08:37:20.863" v="1585" actId="26606"/>
          <ac:spMkLst>
            <pc:docMk/>
            <pc:sldMk cId="2650580323" sldId="280"/>
            <ac:spMk id="9" creationId="{F3AF35CD-DA30-4E34-B0F3-32C27766DA05}"/>
          </ac:spMkLst>
        </pc:spChg>
        <pc:spChg chg="add del">
          <ac:chgData name="Laura Naeye" userId="274268c72a455717" providerId="LiveId" clId="{1FAD813C-CD4D-4A12-8440-2F68CBDD8A74}" dt="2022-03-19T08:37:20.804" v="1584" actId="26606"/>
          <ac:spMkLst>
            <pc:docMk/>
            <pc:sldMk cId="2650580323" sldId="280"/>
            <ac:spMk id="18" creationId="{501EBB4D-E42B-468D-B801-D16CF43ECBD2}"/>
          </ac:spMkLst>
        </pc:spChg>
        <pc:spChg chg="add del">
          <ac:chgData name="Laura Naeye" userId="274268c72a455717" providerId="LiveId" clId="{1FAD813C-CD4D-4A12-8440-2F68CBDD8A74}" dt="2022-03-19T08:37:20.804" v="1584" actId="26606"/>
          <ac:spMkLst>
            <pc:docMk/>
            <pc:sldMk cId="2650580323" sldId="280"/>
            <ac:spMk id="20" creationId="{A7FBF63C-B061-4F66-8609-FED8EFFDAFE7}"/>
          </ac:spMkLst>
        </pc:spChg>
        <pc:spChg chg="add del">
          <ac:chgData name="Laura Naeye" userId="274268c72a455717" providerId="LiveId" clId="{1FAD813C-CD4D-4A12-8440-2F68CBDD8A74}" dt="2022-03-19T08:37:20.804" v="1584" actId="26606"/>
          <ac:spMkLst>
            <pc:docMk/>
            <pc:sldMk cId="2650580323" sldId="280"/>
            <ac:spMk id="22" creationId="{D893CC27-5C56-4F6F-9B94-413AE08B922C}"/>
          </ac:spMkLst>
        </pc:spChg>
        <pc:spChg chg="add del">
          <ac:chgData name="Laura Naeye" userId="274268c72a455717" providerId="LiveId" clId="{1FAD813C-CD4D-4A12-8440-2F68CBDD8A74}" dt="2022-03-19T08:37:20.804" v="1584" actId="26606"/>
          <ac:spMkLst>
            <pc:docMk/>
            <pc:sldMk cId="2650580323" sldId="280"/>
            <ac:spMk id="28" creationId="{D3942243-EB87-47B0-A725-FB513F644AB1}"/>
          </ac:spMkLst>
        </pc:spChg>
        <pc:spChg chg="add del">
          <ac:chgData name="Laura Naeye" userId="274268c72a455717" providerId="LiveId" clId="{1FAD813C-CD4D-4A12-8440-2F68CBDD8A74}" dt="2022-03-19T08:37:20.804" v="1584" actId="26606"/>
          <ac:spMkLst>
            <pc:docMk/>
            <pc:sldMk cId="2650580323" sldId="280"/>
            <ac:spMk id="30" creationId="{51EA2B2F-0614-4D69-B22A-E70BCFCAD79C}"/>
          </ac:spMkLst>
        </pc:spChg>
        <pc:spChg chg="add">
          <ac:chgData name="Laura Naeye" userId="274268c72a455717" providerId="LiveId" clId="{1FAD813C-CD4D-4A12-8440-2F68CBDD8A74}" dt="2022-03-19T08:37:20.863" v="1585" actId="26606"/>
          <ac:spMkLst>
            <pc:docMk/>
            <pc:sldMk cId="2650580323" sldId="280"/>
            <ac:spMk id="36" creationId="{501EBB4D-E42B-468D-B801-D16CF43ECBD2}"/>
          </ac:spMkLst>
        </pc:spChg>
        <pc:spChg chg="add">
          <ac:chgData name="Laura Naeye" userId="274268c72a455717" providerId="LiveId" clId="{1FAD813C-CD4D-4A12-8440-2F68CBDD8A74}" dt="2022-03-19T08:37:20.863" v="1585" actId="26606"/>
          <ac:spMkLst>
            <pc:docMk/>
            <pc:sldMk cId="2650580323" sldId="280"/>
            <ac:spMk id="37" creationId="{A7FBF63C-B061-4F66-8609-FED8EFFDAFE7}"/>
          </ac:spMkLst>
        </pc:spChg>
        <pc:spChg chg="add">
          <ac:chgData name="Laura Naeye" userId="274268c72a455717" providerId="LiveId" clId="{1FAD813C-CD4D-4A12-8440-2F68CBDD8A74}" dt="2022-03-19T08:37:20.863" v="1585" actId="26606"/>
          <ac:spMkLst>
            <pc:docMk/>
            <pc:sldMk cId="2650580323" sldId="280"/>
            <ac:spMk id="38" creationId="{D893CC27-5C56-4F6F-9B94-413AE08B922C}"/>
          </ac:spMkLst>
        </pc:spChg>
        <pc:spChg chg="add">
          <ac:chgData name="Laura Naeye" userId="274268c72a455717" providerId="LiveId" clId="{1FAD813C-CD4D-4A12-8440-2F68CBDD8A74}" dt="2022-03-19T08:37:20.863" v="1585" actId="26606"/>
          <ac:spMkLst>
            <pc:docMk/>
            <pc:sldMk cId="2650580323" sldId="280"/>
            <ac:spMk id="42" creationId="{79A76B16-3D94-4E0A-BDAB-469A55D47D64}"/>
          </ac:spMkLst>
        </pc:spChg>
        <pc:spChg chg="add">
          <ac:chgData name="Laura Naeye" userId="274268c72a455717" providerId="LiveId" clId="{1FAD813C-CD4D-4A12-8440-2F68CBDD8A74}" dt="2022-03-19T08:37:20.863" v="1585" actId="26606"/>
          <ac:spMkLst>
            <pc:docMk/>
            <pc:sldMk cId="2650580323" sldId="280"/>
            <ac:spMk id="43" creationId="{97116258-44FA-4FC2-99D1-52CCB536E897}"/>
          </ac:spMkLst>
        </pc:spChg>
        <pc:spChg chg="add">
          <ac:chgData name="Laura Naeye" userId="274268c72a455717" providerId="LiveId" clId="{1FAD813C-CD4D-4A12-8440-2F68CBDD8A74}" dt="2022-03-19T08:37:20.863" v="1585" actId="26606"/>
          <ac:spMkLst>
            <pc:docMk/>
            <pc:sldMk cId="2650580323" sldId="280"/>
            <ac:spMk id="44" creationId="{73DC887C-A645-4B67-AFCC-7596D232FC74}"/>
          </ac:spMkLst>
        </pc:spChg>
        <pc:grpChg chg="add del">
          <ac:chgData name="Laura Naeye" userId="274268c72a455717" providerId="LiveId" clId="{1FAD813C-CD4D-4A12-8440-2F68CBDD8A74}" dt="2022-03-19T08:37:20.863" v="1585" actId="26606"/>
          <ac:grpSpMkLst>
            <pc:docMk/>
            <pc:sldMk cId="2650580323" sldId="280"/>
            <ac:grpSpMk id="11" creationId="{BCFC42DC-2C46-47C4-BC61-530557385DBD}"/>
          </ac:grpSpMkLst>
        </pc:grpChg>
        <pc:grpChg chg="add del">
          <ac:chgData name="Laura Naeye" userId="274268c72a455717" providerId="LiveId" clId="{1FAD813C-CD4D-4A12-8440-2F68CBDD8A74}" dt="2022-03-19T08:37:20.804" v="1584" actId="26606"/>
          <ac:grpSpMkLst>
            <pc:docMk/>
            <pc:sldMk cId="2650580323" sldId="280"/>
            <ac:grpSpMk id="24" creationId="{76D64082-5099-45DC-84A9-81EA54822BEE}"/>
          </ac:grpSpMkLst>
        </pc:grpChg>
        <pc:grpChg chg="add del">
          <ac:chgData name="Laura Naeye" userId="274268c72a455717" providerId="LiveId" clId="{1FAD813C-CD4D-4A12-8440-2F68CBDD8A74}" dt="2022-03-19T08:37:20.804" v="1584" actId="26606"/>
          <ac:grpSpMkLst>
            <pc:docMk/>
            <pc:sldMk cId="2650580323" sldId="280"/>
            <ac:grpSpMk id="32" creationId="{74F14128-2B23-48F2-BD56-EA0849FACCDA}"/>
          </ac:grpSpMkLst>
        </pc:grpChg>
        <pc:grpChg chg="add">
          <ac:chgData name="Laura Naeye" userId="274268c72a455717" providerId="LiveId" clId="{1FAD813C-CD4D-4A12-8440-2F68CBDD8A74}" dt="2022-03-19T08:37:20.863" v="1585" actId="26606"/>
          <ac:grpSpMkLst>
            <pc:docMk/>
            <pc:sldMk cId="2650580323" sldId="280"/>
            <ac:grpSpMk id="39" creationId="{76D64082-5099-45DC-84A9-81EA54822BEE}"/>
          </ac:grpSpMkLst>
        </pc:grpChg>
        <pc:picChg chg="add mod">
          <ac:chgData name="Laura Naeye" userId="274268c72a455717" providerId="LiveId" clId="{1FAD813C-CD4D-4A12-8440-2F68CBDD8A74}" dt="2022-03-19T08:37:20.863" v="1585" actId="26606"/>
          <ac:picMkLst>
            <pc:docMk/>
            <pc:sldMk cId="2650580323" sldId="280"/>
            <ac:picMk id="4" creationId="{636FA0A0-7268-48D6-A7B1-FA66BAEF2D2A}"/>
          </ac:picMkLst>
        </pc:picChg>
        <pc:picChg chg="add mod ord modCrop">
          <ac:chgData name="Laura Naeye" userId="274268c72a455717" providerId="LiveId" clId="{1FAD813C-CD4D-4A12-8440-2F68CBDD8A74}" dt="2022-03-19T08:37:35.103" v="1589" actId="732"/>
          <ac:picMkLst>
            <pc:docMk/>
            <pc:sldMk cId="2650580323" sldId="280"/>
            <ac:picMk id="5" creationId="{48943F32-FF10-4895-9894-28F34E7F1491}"/>
          </ac:picMkLst>
        </pc:picChg>
      </pc:sldChg>
      <pc:sldChg chg="addSp delSp modSp new del mod setBg">
        <pc:chgData name="Laura Naeye" userId="274268c72a455717" providerId="LiveId" clId="{1FAD813C-CD4D-4A12-8440-2F68CBDD8A74}" dt="2022-03-19T08:36:48.561" v="1576" actId="47"/>
        <pc:sldMkLst>
          <pc:docMk/>
          <pc:sldMk cId="506032292" sldId="281"/>
        </pc:sldMkLst>
        <pc:spChg chg="del mod">
          <ac:chgData name="Laura Naeye" userId="274268c72a455717" providerId="LiveId" clId="{1FAD813C-CD4D-4A12-8440-2F68CBDD8A74}" dt="2022-03-19T08:36:35.540" v="1568" actId="478"/>
          <ac:spMkLst>
            <pc:docMk/>
            <pc:sldMk cId="506032292" sldId="281"/>
            <ac:spMk id="2" creationId="{5DF2E01C-A95A-413F-BB0D-C2BD5674B57B}"/>
          </ac:spMkLst>
        </pc:spChg>
        <pc:spChg chg="del mod">
          <ac:chgData name="Laura Naeye" userId="274268c72a455717" providerId="LiveId" clId="{1FAD813C-CD4D-4A12-8440-2F68CBDD8A74}" dt="2022-03-19T08:36:40.241" v="1570" actId="478"/>
          <ac:spMkLst>
            <pc:docMk/>
            <pc:sldMk cId="506032292" sldId="281"/>
            <ac:spMk id="3" creationId="{5937C270-96D5-48A9-8CAA-02524FBCA035}"/>
          </ac:spMkLst>
        </pc:spChg>
        <pc:spChg chg="add del">
          <ac:chgData name="Laura Naeye" userId="274268c72a455717" providerId="LiveId" clId="{1FAD813C-CD4D-4A12-8440-2F68CBDD8A74}" dt="2022-03-19T08:36:37.167" v="1569" actId="26606"/>
          <ac:spMkLst>
            <pc:docMk/>
            <pc:sldMk cId="506032292" sldId="281"/>
            <ac:spMk id="9" creationId="{7049A7D3-684C-4C59-A4B6-7B308A6AD34D}"/>
          </ac:spMkLst>
        </pc:spChg>
        <pc:spChg chg="add del">
          <ac:chgData name="Laura Naeye" userId="274268c72a455717" providerId="LiveId" clId="{1FAD813C-CD4D-4A12-8440-2F68CBDD8A74}" dt="2022-03-19T08:36:37.167" v="1569" actId="26606"/>
          <ac:spMkLst>
            <pc:docMk/>
            <pc:sldMk cId="506032292" sldId="281"/>
            <ac:spMk id="11" creationId="{D7B1087B-C592-40E7-B532-60B453A2FE6A}"/>
          </ac:spMkLst>
        </pc:spChg>
        <pc:spChg chg="add del">
          <ac:chgData name="Laura Naeye" userId="274268c72a455717" providerId="LiveId" clId="{1FAD813C-CD4D-4A12-8440-2F68CBDD8A74}" dt="2022-03-19T08:36:37.167" v="1569" actId="26606"/>
          <ac:spMkLst>
            <pc:docMk/>
            <pc:sldMk cId="506032292" sldId="281"/>
            <ac:spMk id="13" creationId="{14AE7447-E8F8-4A0F-9E3D-94842BFF886E}"/>
          </ac:spMkLst>
        </pc:spChg>
        <pc:spChg chg="add del">
          <ac:chgData name="Laura Naeye" userId="274268c72a455717" providerId="LiveId" clId="{1FAD813C-CD4D-4A12-8440-2F68CBDD8A74}" dt="2022-03-19T08:36:37.167" v="1569" actId="26606"/>
          <ac:spMkLst>
            <pc:docMk/>
            <pc:sldMk cId="506032292" sldId="281"/>
            <ac:spMk id="19" creationId="{0680B5D0-24EC-465A-A0E6-C4DF951E0043}"/>
          </ac:spMkLst>
        </pc:spChg>
        <pc:spChg chg="add del">
          <ac:chgData name="Laura Naeye" userId="274268c72a455717" providerId="LiveId" clId="{1FAD813C-CD4D-4A12-8440-2F68CBDD8A74}" dt="2022-03-19T08:36:37.167" v="1569" actId="26606"/>
          <ac:spMkLst>
            <pc:docMk/>
            <pc:sldMk cId="506032292" sldId="281"/>
            <ac:spMk id="21" creationId="{30BF1B50-A83E-4ED6-A2AA-C943C1F89F85}"/>
          </ac:spMkLst>
        </pc:spChg>
        <pc:spChg chg="add del">
          <ac:chgData name="Laura Naeye" userId="274268c72a455717" providerId="LiveId" clId="{1FAD813C-CD4D-4A12-8440-2F68CBDD8A74}" dt="2022-03-19T08:36:37.167" v="1569" actId="26606"/>
          <ac:spMkLst>
            <pc:docMk/>
            <pc:sldMk cId="506032292" sldId="281"/>
            <ac:spMk id="23" creationId="{1F31E8B2-210B-4B90-83BB-3B180732EF38}"/>
          </ac:spMkLst>
        </pc:spChg>
        <pc:spChg chg="add del">
          <ac:chgData name="Laura Naeye" userId="274268c72a455717" providerId="LiveId" clId="{1FAD813C-CD4D-4A12-8440-2F68CBDD8A74}" dt="2022-03-19T08:36:37.167" v="1569" actId="26606"/>
          <ac:spMkLst>
            <pc:docMk/>
            <pc:sldMk cId="506032292" sldId="281"/>
            <ac:spMk id="25" creationId="{6B387409-2B98-40F8-A65F-EF7CF989512F}"/>
          </ac:spMkLst>
        </pc:spChg>
        <pc:spChg chg="add del">
          <ac:chgData name="Laura Naeye" userId="274268c72a455717" providerId="LiveId" clId="{1FAD813C-CD4D-4A12-8440-2F68CBDD8A74}" dt="2022-03-19T08:36:42.247" v="1573" actId="26606"/>
          <ac:spMkLst>
            <pc:docMk/>
            <pc:sldMk cId="506032292" sldId="281"/>
            <ac:spMk id="34" creationId="{7049A7D3-684C-4C59-A4B6-7B308A6AD34D}"/>
          </ac:spMkLst>
        </pc:spChg>
        <pc:spChg chg="add del">
          <ac:chgData name="Laura Naeye" userId="274268c72a455717" providerId="LiveId" clId="{1FAD813C-CD4D-4A12-8440-2F68CBDD8A74}" dt="2022-03-19T08:36:42.247" v="1573" actId="26606"/>
          <ac:spMkLst>
            <pc:docMk/>
            <pc:sldMk cId="506032292" sldId="281"/>
            <ac:spMk id="36" creationId="{D7B1087B-C592-40E7-B532-60B453A2FE6A}"/>
          </ac:spMkLst>
        </pc:spChg>
        <pc:spChg chg="add del">
          <ac:chgData name="Laura Naeye" userId="274268c72a455717" providerId="LiveId" clId="{1FAD813C-CD4D-4A12-8440-2F68CBDD8A74}" dt="2022-03-19T08:36:42.247" v="1573" actId="26606"/>
          <ac:spMkLst>
            <pc:docMk/>
            <pc:sldMk cId="506032292" sldId="281"/>
            <ac:spMk id="38" creationId="{14AE7447-E8F8-4A0F-9E3D-94842BFF886E}"/>
          </ac:spMkLst>
        </pc:spChg>
        <pc:spChg chg="add del">
          <ac:chgData name="Laura Naeye" userId="274268c72a455717" providerId="LiveId" clId="{1FAD813C-CD4D-4A12-8440-2F68CBDD8A74}" dt="2022-03-19T08:36:42.247" v="1573" actId="26606"/>
          <ac:spMkLst>
            <pc:docMk/>
            <pc:sldMk cId="506032292" sldId="281"/>
            <ac:spMk id="44" creationId="{80E61E04-3F7C-42DE-ABE7-D3F7E349C2EF}"/>
          </ac:spMkLst>
        </pc:spChg>
        <pc:spChg chg="add del">
          <ac:chgData name="Laura Naeye" userId="274268c72a455717" providerId="LiveId" clId="{1FAD813C-CD4D-4A12-8440-2F68CBDD8A74}" dt="2022-03-19T08:36:42.247" v="1573" actId="26606"/>
          <ac:spMkLst>
            <pc:docMk/>
            <pc:sldMk cId="506032292" sldId="281"/>
            <ac:spMk id="46" creationId="{2B036F7E-6C8A-4549-99EF-9958C587C8B7}"/>
          </ac:spMkLst>
        </pc:spChg>
        <pc:spChg chg="add del">
          <ac:chgData name="Laura Naeye" userId="274268c72a455717" providerId="LiveId" clId="{1FAD813C-CD4D-4A12-8440-2F68CBDD8A74}" dt="2022-03-19T08:36:42.163" v="1572" actId="26606"/>
          <ac:spMkLst>
            <pc:docMk/>
            <pc:sldMk cId="506032292" sldId="281"/>
            <ac:spMk id="55" creationId="{7049A7D3-684C-4C59-A4B6-7B308A6AD34D}"/>
          </ac:spMkLst>
        </pc:spChg>
        <pc:spChg chg="add del">
          <ac:chgData name="Laura Naeye" userId="274268c72a455717" providerId="LiveId" clId="{1FAD813C-CD4D-4A12-8440-2F68CBDD8A74}" dt="2022-03-19T08:36:42.163" v="1572" actId="26606"/>
          <ac:spMkLst>
            <pc:docMk/>
            <pc:sldMk cId="506032292" sldId="281"/>
            <ac:spMk id="57" creationId="{D7B1087B-C592-40E7-B532-60B453A2FE6A}"/>
          </ac:spMkLst>
        </pc:spChg>
        <pc:spChg chg="add del">
          <ac:chgData name="Laura Naeye" userId="274268c72a455717" providerId="LiveId" clId="{1FAD813C-CD4D-4A12-8440-2F68CBDD8A74}" dt="2022-03-19T08:36:42.163" v="1572" actId="26606"/>
          <ac:spMkLst>
            <pc:docMk/>
            <pc:sldMk cId="506032292" sldId="281"/>
            <ac:spMk id="59" creationId="{14AE7447-E8F8-4A0F-9E3D-94842BFF886E}"/>
          </ac:spMkLst>
        </pc:spChg>
        <pc:spChg chg="add del">
          <ac:chgData name="Laura Naeye" userId="274268c72a455717" providerId="LiveId" clId="{1FAD813C-CD4D-4A12-8440-2F68CBDD8A74}" dt="2022-03-19T08:36:42.163" v="1572" actId="26606"/>
          <ac:spMkLst>
            <pc:docMk/>
            <pc:sldMk cId="506032292" sldId="281"/>
            <ac:spMk id="65" creationId="{80E61E04-3F7C-42DE-ABE7-D3F7E349C2EF}"/>
          </ac:spMkLst>
        </pc:spChg>
        <pc:spChg chg="add del">
          <ac:chgData name="Laura Naeye" userId="274268c72a455717" providerId="LiveId" clId="{1FAD813C-CD4D-4A12-8440-2F68CBDD8A74}" dt="2022-03-19T08:36:42.163" v="1572" actId="26606"/>
          <ac:spMkLst>
            <pc:docMk/>
            <pc:sldMk cId="506032292" sldId="281"/>
            <ac:spMk id="67" creationId="{2B036F7E-6C8A-4549-99EF-9958C587C8B7}"/>
          </ac:spMkLst>
        </pc:spChg>
        <pc:spChg chg="add">
          <ac:chgData name="Laura Naeye" userId="274268c72a455717" providerId="LiveId" clId="{1FAD813C-CD4D-4A12-8440-2F68CBDD8A74}" dt="2022-03-19T08:36:42.247" v="1573" actId="26606"/>
          <ac:spMkLst>
            <pc:docMk/>
            <pc:sldMk cId="506032292" sldId="281"/>
            <ac:spMk id="76" creationId="{7049A7D3-684C-4C59-A4B6-7B308A6AD34D}"/>
          </ac:spMkLst>
        </pc:spChg>
        <pc:spChg chg="add">
          <ac:chgData name="Laura Naeye" userId="274268c72a455717" providerId="LiveId" clId="{1FAD813C-CD4D-4A12-8440-2F68CBDD8A74}" dt="2022-03-19T08:36:42.247" v="1573" actId="26606"/>
          <ac:spMkLst>
            <pc:docMk/>
            <pc:sldMk cId="506032292" sldId="281"/>
            <ac:spMk id="77" creationId="{D7B1087B-C592-40E7-B532-60B453A2FE6A}"/>
          </ac:spMkLst>
        </pc:spChg>
        <pc:spChg chg="add">
          <ac:chgData name="Laura Naeye" userId="274268c72a455717" providerId="LiveId" clId="{1FAD813C-CD4D-4A12-8440-2F68CBDD8A74}" dt="2022-03-19T08:36:42.247" v="1573" actId="26606"/>
          <ac:spMkLst>
            <pc:docMk/>
            <pc:sldMk cId="506032292" sldId="281"/>
            <ac:spMk id="78" creationId="{14AE7447-E8F8-4A0F-9E3D-94842BFF886E}"/>
          </ac:spMkLst>
        </pc:spChg>
        <pc:spChg chg="add">
          <ac:chgData name="Laura Naeye" userId="274268c72a455717" providerId="LiveId" clId="{1FAD813C-CD4D-4A12-8440-2F68CBDD8A74}" dt="2022-03-19T08:36:42.247" v="1573" actId="26606"/>
          <ac:spMkLst>
            <pc:docMk/>
            <pc:sldMk cId="506032292" sldId="281"/>
            <ac:spMk id="82" creationId="{0680B5D0-24EC-465A-A0E6-C4DF951E0043}"/>
          </ac:spMkLst>
        </pc:spChg>
        <pc:spChg chg="add">
          <ac:chgData name="Laura Naeye" userId="274268c72a455717" providerId="LiveId" clId="{1FAD813C-CD4D-4A12-8440-2F68CBDD8A74}" dt="2022-03-19T08:36:42.247" v="1573" actId="26606"/>
          <ac:spMkLst>
            <pc:docMk/>
            <pc:sldMk cId="506032292" sldId="281"/>
            <ac:spMk id="83" creationId="{30BF1B50-A83E-4ED6-A2AA-C943C1F89F85}"/>
          </ac:spMkLst>
        </pc:spChg>
        <pc:spChg chg="add">
          <ac:chgData name="Laura Naeye" userId="274268c72a455717" providerId="LiveId" clId="{1FAD813C-CD4D-4A12-8440-2F68CBDD8A74}" dt="2022-03-19T08:36:42.247" v="1573" actId="26606"/>
          <ac:spMkLst>
            <pc:docMk/>
            <pc:sldMk cId="506032292" sldId="281"/>
            <ac:spMk id="84" creationId="{1F31E8B2-210B-4B90-83BB-3B180732EF38}"/>
          </ac:spMkLst>
        </pc:spChg>
        <pc:spChg chg="add">
          <ac:chgData name="Laura Naeye" userId="274268c72a455717" providerId="LiveId" clId="{1FAD813C-CD4D-4A12-8440-2F68CBDD8A74}" dt="2022-03-19T08:36:42.247" v="1573" actId="26606"/>
          <ac:spMkLst>
            <pc:docMk/>
            <pc:sldMk cId="506032292" sldId="281"/>
            <ac:spMk id="85" creationId="{6B387409-2B98-40F8-A65F-EF7CF989512F}"/>
          </ac:spMkLst>
        </pc:spChg>
        <pc:grpChg chg="add del">
          <ac:chgData name="Laura Naeye" userId="274268c72a455717" providerId="LiveId" clId="{1FAD813C-CD4D-4A12-8440-2F68CBDD8A74}" dt="2022-03-19T08:36:37.167" v="1569" actId="26606"/>
          <ac:grpSpMkLst>
            <pc:docMk/>
            <pc:sldMk cId="506032292" sldId="281"/>
            <ac:grpSpMk id="15" creationId="{85981F80-69EE-4E2B-82A8-47FDFD7720AC}"/>
          </ac:grpSpMkLst>
        </pc:grpChg>
        <pc:grpChg chg="add del">
          <ac:chgData name="Laura Naeye" userId="274268c72a455717" providerId="LiveId" clId="{1FAD813C-CD4D-4A12-8440-2F68CBDD8A74}" dt="2022-03-19T08:36:37.167" v="1569" actId="26606"/>
          <ac:grpSpMkLst>
            <pc:docMk/>
            <pc:sldMk cId="506032292" sldId="281"/>
            <ac:grpSpMk id="27" creationId="{C9E5F284-A588-4AE7-A36D-1C93E4FD0241}"/>
          </ac:grpSpMkLst>
        </pc:grpChg>
        <pc:grpChg chg="add del">
          <ac:chgData name="Laura Naeye" userId="274268c72a455717" providerId="LiveId" clId="{1FAD813C-CD4D-4A12-8440-2F68CBDD8A74}" dt="2022-03-19T08:36:42.247" v="1573" actId="26606"/>
          <ac:grpSpMkLst>
            <pc:docMk/>
            <pc:sldMk cId="506032292" sldId="281"/>
            <ac:grpSpMk id="40" creationId="{85981F80-69EE-4E2B-82A8-47FDFD7720AC}"/>
          </ac:grpSpMkLst>
        </pc:grpChg>
        <pc:grpChg chg="add del">
          <ac:chgData name="Laura Naeye" userId="274268c72a455717" providerId="LiveId" clId="{1FAD813C-CD4D-4A12-8440-2F68CBDD8A74}" dt="2022-03-19T08:36:42.247" v="1573" actId="26606"/>
          <ac:grpSpMkLst>
            <pc:docMk/>
            <pc:sldMk cId="506032292" sldId="281"/>
            <ac:grpSpMk id="48" creationId="{75EE15D0-BDD3-4CA6-B5DC-159D83FA6BC4}"/>
          </ac:grpSpMkLst>
        </pc:grpChg>
        <pc:grpChg chg="add del">
          <ac:chgData name="Laura Naeye" userId="274268c72a455717" providerId="LiveId" clId="{1FAD813C-CD4D-4A12-8440-2F68CBDD8A74}" dt="2022-03-19T08:36:42.163" v="1572" actId="26606"/>
          <ac:grpSpMkLst>
            <pc:docMk/>
            <pc:sldMk cId="506032292" sldId="281"/>
            <ac:grpSpMk id="61" creationId="{85981F80-69EE-4E2B-82A8-47FDFD7720AC}"/>
          </ac:grpSpMkLst>
        </pc:grpChg>
        <pc:grpChg chg="add del">
          <ac:chgData name="Laura Naeye" userId="274268c72a455717" providerId="LiveId" clId="{1FAD813C-CD4D-4A12-8440-2F68CBDD8A74}" dt="2022-03-19T08:36:42.163" v="1572" actId="26606"/>
          <ac:grpSpMkLst>
            <pc:docMk/>
            <pc:sldMk cId="506032292" sldId="281"/>
            <ac:grpSpMk id="69" creationId="{75EE15D0-BDD3-4CA6-B5DC-159D83FA6BC4}"/>
          </ac:grpSpMkLst>
        </pc:grpChg>
        <pc:grpChg chg="add">
          <ac:chgData name="Laura Naeye" userId="274268c72a455717" providerId="LiveId" clId="{1FAD813C-CD4D-4A12-8440-2F68CBDD8A74}" dt="2022-03-19T08:36:42.247" v="1573" actId="26606"/>
          <ac:grpSpMkLst>
            <pc:docMk/>
            <pc:sldMk cId="506032292" sldId="281"/>
            <ac:grpSpMk id="73" creationId="{C9E5F284-A588-4AE7-A36D-1C93E4FD0241}"/>
          </ac:grpSpMkLst>
        </pc:grpChg>
        <pc:grpChg chg="add">
          <ac:chgData name="Laura Naeye" userId="274268c72a455717" providerId="LiveId" clId="{1FAD813C-CD4D-4A12-8440-2F68CBDD8A74}" dt="2022-03-19T08:36:42.247" v="1573" actId="26606"/>
          <ac:grpSpMkLst>
            <pc:docMk/>
            <pc:sldMk cId="506032292" sldId="281"/>
            <ac:grpSpMk id="79" creationId="{85981F80-69EE-4E2B-82A8-47FDFD7720AC}"/>
          </ac:grpSpMkLst>
        </pc:grpChg>
        <pc:picChg chg="add mod">
          <ac:chgData name="Laura Naeye" userId="274268c72a455717" providerId="LiveId" clId="{1FAD813C-CD4D-4A12-8440-2F68CBDD8A74}" dt="2022-03-19T08:36:42.247" v="1573" actId="26606"/>
          <ac:picMkLst>
            <pc:docMk/>
            <pc:sldMk cId="506032292" sldId="281"/>
            <ac:picMk id="4" creationId="{800D1E77-E8FF-4F36-A351-8DA05D0A56C7}"/>
          </ac:picMkLst>
        </pc:picChg>
      </pc:sldChg>
      <pc:sldChg chg="addSp delSp modSp new">
        <pc:chgData name="Laura Naeye" userId="274268c72a455717" providerId="LiveId" clId="{1FAD813C-CD4D-4A12-8440-2F68CBDD8A74}" dt="2022-03-19T08:36:51.885" v="1579"/>
        <pc:sldMkLst>
          <pc:docMk/>
          <pc:sldMk cId="252226136" sldId="282"/>
        </pc:sldMkLst>
        <pc:spChg chg="add">
          <ac:chgData name="Laura Naeye" userId="274268c72a455717" providerId="LiveId" clId="{1FAD813C-CD4D-4A12-8440-2F68CBDD8A74}" dt="2022-03-19T08:36:47.191" v="1575"/>
          <ac:spMkLst>
            <pc:docMk/>
            <pc:sldMk cId="252226136" sldId="282"/>
            <ac:spMk id="4" creationId="{E794A241-EF5F-463D-851C-918B49F971AB}"/>
          </ac:spMkLst>
        </pc:spChg>
        <pc:spChg chg="add del mod">
          <ac:chgData name="Laura Naeye" userId="274268c72a455717" providerId="LiveId" clId="{1FAD813C-CD4D-4A12-8440-2F68CBDD8A74}" dt="2022-03-19T08:36:51.879" v="1578"/>
          <ac:spMkLst>
            <pc:docMk/>
            <pc:sldMk cId="252226136" sldId="282"/>
            <ac:spMk id="5" creationId="{8752DB88-20E2-43A8-81F3-F2ED108F02C6}"/>
          </ac:spMkLst>
        </pc:spChg>
        <pc:picChg chg="add">
          <ac:chgData name="Laura Naeye" userId="274268c72a455717" providerId="LiveId" clId="{1FAD813C-CD4D-4A12-8440-2F68CBDD8A74}" dt="2022-03-19T08:36:51.885" v="1579"/>
          <ac:picMkLst>
            <pc:docMk/>
            <pc:sldMk cId="252226136" sldId="282"/>
            <ac:picMk id="6" creationId="{89DFC5EC-8770-4917-9E18-5AD5FAE28C23}"/>
          </ac:picMkLst>
        </pc:picChg>
      </pc:sldChg>
      <pc:sldChg chg="addSp delSp modSp new mod modAnim modNotesTx">
        <pc:chgData name="Laura Naeye" userId="274268c72a455717" providerId="LiveId" clId="{1FAD813C-CD4D-4A12-8440-2F68CBDD8A74}" dt="2022-03-19T09:14:17.153" v="2694"/>
        <pc:sldMkLst>
          <pc:docMk/>
          <pc:sldMk cId="3192942631" sldId="283"/>
        </pc:sldMkLst>
        <pc:spChg chg="del">
          <ac:chgData name="Laura Naeye" userId="274268c72a455717" providerId="LiveId" clId="{1FAD813C-CD4D-4A12-8440-2F68CBDD8A74}" dt="2022-03-19T08:39:16.185" v="1597" actId="478"/>
          <ac:spMkLst>
            <pc:docMk/>
            <pc:sldMk cId="3192942631" sldId="283"/>
            <ac:spMk id="2" creationId="{2CA65944-01F4-4C60-BA17-0BD1754E9562}"/>
          </ac:spMkLst>
        </pc:spChg>
        <pc:spChg chg="del">
          <ac:chgData name="Laura Naeye" userId="274268c72a455717" providerId="LiveId" clId="{1FAD813C-CD4D-4A12-8440-2F68CBDD8A74}" dt="2022-03-19T08:38:29.718" v="1591"/>
          <ac:spMkLst>
            <pc:docMk/>
            <pc:sldMk cId="3192942631" sldId="283"/>
            <ac:spMk id="3" creationId="{E75C7D7B-0FDB-4F16-94FD-9BA33E6CE0AB}"/>
          </ac:spMkLst>
        </pc:spChg>
        <pc:spChg chg="mod">
          <ac:chgData name="Laura Naeye" userId="274268c72a455717" providerId="LiveId" clId="{1FAD813C-CD4D-4A12-8440-2F68CBDD8A74}" dt="2022-03-19T08:44:12.051" v="2056" actId="20577"/>
          <ac:spMkLst>
            <pc:docMk/>
            <pc:sldMk cId="3192942631" sldId="283"/>
            <ac:spMk id="4" creationId="{55139F38-2AA7-410E-BEB6-CEF849646A3F}"/>
          </ac:spMkLst>
        </pc:spChg>
        <pc:picChg chg="add mod">
          <ac:chgData name="Laura Naeye" userId="274268c72a455717" providerId="LiveId" clId="{1FAD813C-CD4D-4A12-8440-2F68CBDD8A74}" dt="2022-03-19T08:39:21.864" v="1599" actId="1076"/>
          <ac:picMkLst>
            <pc:docMk/>
            <pc:sldMk cId="3192942631" sldId="283"/>
            <ac:picMk id="5" creationId="{47763977-A40C-4D68-8A27-0AF87EF591F7}"/>
          </ac:picMkLst>
        </pc:picChg>
        <pc:picChg chg="add mod modCrop">
          <ac:chgData name="Laura Naeye" userId="274268c72a455717" providerId="LiveId" clId="{1FAD813C-CD4D-4A12-8440-2F68CBDD8A74}" dt="2022-03-19T08:39:20.107" v="1598" actId="1076"/>
          <ac:picMkLst>
            <pc:docMk/>
            <pc:sldMk cId="3192942631" sldId="283"/>
            <ac:picMk id="6" creationId="{BD866FDA-B17D-4B2D-8149-DA6256783A63}"/>
          </ac:picMkLst>
        </pc:picChg>
      </pc:sldChg>
      <pc:sldChg chg="modSp new mod">
        <pc:chgData name="Laura Naeye" userId="274268c72a455717" providerId="LiveId" clId="{1FAD813C-CD4D-4A12-8440-2F68CBDD8A74}" dt="2022-03-19T08:44:27.580" v="2083" actId="114"/>
        <pc:sldMkLst>
          <pc:docMk/>
          <pc:sldMk cId="2069402379" sldId="284"/>
        </pc:sldMkLst>
        <pc:spChg chg="mod">
          <ac:chgData name="Laura Naeye" userId="274268c72a455717" providerId="LiveId" clId="{1FAD813C-CD4D-4A12-8440-2F68CBDD8A74}" dt="2022-03-19T08:44:27.580" v="2083" actId="114"/>
          <ac:spMkLst>
            <pc:docMk/>
            <pc:sldMk cId="2069402379" sldId="284"/>
            <ac:spMk id="2" creationId="{18A360DE-7952-49A4-81F6-8D9CE1E27D92}"/>
          </ac:spMkLst>
        </pc:spChg>
      </pc:sldChg>
      <pc:sldChg chg="addSp delSp modSp new mod setBg setClrOvrMap">
        <pc:chgData name="Laura Naeye" userId="274268c72a455717" providerId="LiveId" clId="{1FAD813C-CD4D-4A12-8440-2F68CBDD8A74}" dt="2022-03-19T08:45:54.398" v="2312" actId="26606"/>
        <pc:sldMkLst>
          <pc:docMk/>
          <pc:sldMk cId="2044353627" sldId="285"/>
        </pc:sldMkLst>
        <pc:spChg chg="mod">
          <ac:chgData name="Laura Naeye" userId="274268c72a455717" providerId="LiveId" clId="{1FAD813C-CD4D-4A12-8440-2F68CBDD8A74}" dt="2022-03-19T08:45:54.398" v="2312" actId="26606"/>
          <ac:spMkLst>
            <pc:docMk/>
            <pc:sldMk cId="2044353627" sldId="285"/>
            <ac:spMk id="2" creationId="{89E0AFB3-17DD-4292-8A47-A32506D7E59C}"/>
          </ac:spMkLst>
        </pc:spChg>
        <pc:spChg chg="add del">
          <ac:chgData name="Laura Naeye" userId="274268c72a455717" providerId="LiveId" clId="{1FAD813C-CD4D-4A12-8440-2F68CBDD8A74}" dt="2022-03-19T08:45:54.398" v="2312" actId="26606"/>
          <ac:spMkLst>
            <pc:docMk/>
            <pc:sldMk cId="2044353627" sldId="285"/>
            <ac:spMk id="3" creationId="{85BC681A-2927-46D3-AC45-8630CC80EFC3}"/>
          </ac:spMkLst>
        </pc:spChg>
        <pc:spChg chg="mod ord">
          <ac:chgData name="Laura Naeye" userId="274268c72a455717" providerId="LiveId" clId="{1FAD813C-CD4D-4A12-8440-2F68CBDD8A74}" dt="2022-03-19T08:45:54.398" v="2312" actId="26606"/>
          <ac:spMkLst>
            <pc:docMk/>
            <pc:sldMk cId="2044353627" sldId="285"/>
            <ac:spMk id="4" creationId="{DD8F2689-F77E-40D7-9E8C-689AB7A9DDB7}"/>
          </ac:spMkLst>
        </pc:spChg>
        <pc:spChg chg="add del">
          <ac:chgData name="Laura Naeye" userId="274268c72a455717" providerId="LiveId" clId="{1FAD813C-CD4D-4A12-8440-2F68CBDD8A74}" dt="2022-03-19T08:45:48.019" v="2307"/>
          <ac:spMkLst>
            <pc:docMk/>
            <pc:sldMk cId="2044353627" sldId="285"/>
            <ac:spMk id="5" creationId="{9916BEE8-1936-48B7-8E5C-284796C9503C}"/>
          </ac:spMkLst>
        </pc:spChg>
        <pc:spChg chg="add del">
          <ac:chgData name="Laura Naeye" userId="274268c72a455717" providerId="LiveId" clId="{1FAD813C-CD4D-4A12-8440-2F68CBDD8A74}" dt="2022-03-19T08:45:54.345" v="2311" actId="26606"/>
          <ac:spMkLst>
            <pc:docMk/>
            <pc:sldMk cId="2044353627" sldId="285"/>
            <ac:spMk id="15" creationId="{2A0E4E09-FC02-4ADC-951A-3FFA90B6FE39}"/>
          </ac:spMkLst>
        </pc:spChg>
        <pc:spChg chg="add del">
          <ac:chgData name="Laura Naeye" userId="274268c72a455717" providerId="LiveId" clId="{1FAD813C-CD4D-4A12-8440-2F68CBDD8A74}" dt="2022-03-19T08:45:54.345" v="2311" actId="26606"/>
          <ac:spMkLst>
            <pc:docMk/>
            <pc:sldMk cId="2044353627" sldId="285"/>
            <ac:spMk id="17" creationId="{9453FF84-60C1-4EA8-B49B-1B8C2D0C589F}"/>
          </ac:spMkLst>
        </pc:spChg>
        <pc:spChg chg="add">
          <ac:chgData name="Laura Naeye" userId="274268c72a455717" providerId="LiveId" clId="{1FAD813C-CD4D-4A12-8440-2F68CBDD8A74}" dt="2022-03-19T08:45:54.398" v="2312" actId="26606"/>
          <ac:spMkLst>
            <pc:docMk/>
            <pc:sldMk cId="2044353627" sldId="285"/>
            <ac:spMk id="23" creationId="{D8AFD15B-CF29-4306-884F-47675092F91F}"/>
          </ac:spMkLst>
        </pc:spChg>
        <pc:spChg chg="add">
          <ac:chgData name="Laura Naeye" userId="274268c72a455717" providerId="LiveId" clId="{1FAD813C-CD4D-4A12-8440-2F68CBDD8A74}" dt="2022-03-19T08:45:54.398" v="2312" actId="26606"/>
          <ac:spMkLst>
            <pc:docMk/>
            <pc:sldMk cId="2044353627" sldId="285"/>
            <ac:spMk id="24" creationId="{96349AB3-1BD3-41E1-8979-1DBDCB5CDCF9}"/>
          </ac:spMkLst>
        </pc:spChg>
        <pc:grpChg chg="add del">
          <ac:chgData name="Laura Naeye" userId="274268c72a455717" providerId="LiveId" clId="{1FAD813C-CD4D-4A12-8440-2F68CBDD8A74}" dt="2022-03-19T08:45:54.345" v="2311" actId="26606"/>
          <ac:grpSpMkLst>
            <pc:docMk/>
            <pc:sldMk cId="2044353627" sldId="285"/>
            <ac:grpSpMk id="11" creationId="{16DBFAD4-B5FC-442B-A283-381B01B195F7}"/>
          </ac:grpSpMkLst>
        </pc:grpChg>
        <pc:grpChg chg="add">
          <ac:chgData name="Laura Naeye" userId="274268c72a455717" providerId="LiveId" clId="{1FAD813C-CD4D-4A12-8440-2F68CBDD8A74}" dt="2022-03-19T08:45:54.398" v="2312" actId="26606"/>
          <ac:grpSpMkLst>
            <pc:docMk/>
            <pc:sldMk cId="2044353627" sldId="285"/>
            <ac:grpSpMk id="19" creationId="{54CA915D-BDF0-41F8-B00E-FB186EFF7BD6}"/>
          </ac:grpSpMkLst>
        </pc:grpChg>
        <pc:grpChg chg="add">
          <ac:chgData name="Laura Naeye" userId="274268c72a455717" providerId="LiveId" clId="{1FAD813C-CD4D-4A12-8440-2F68CBDD8A74}" dt="2022-03-19T08:45:54.398" v="2312" actId="26606"/>
          <ac:grpSpMkLst>
            <pc:docMk/>
            <pc:sldMk cId="2044353627" sldId="285"/>
            <ac:grpSpMk id="22" creationId="{16DBFAD4-B5FC-442B-A283-381B01B195F7}"/>
          </ac:grpSpMkLst>
        </pc:grpChg>
        <pc:picChg chg="add mod">
          <ac:chgData name="Laura Naeye" userId="274268c72a455717" providerId="LiveId" clId="{1FAD813C-CD4D-4A12-8440-2F68CBDD8A74}" dt="2022-03-19T08:45:54.398" v="2312" actId="26606"/>
          <ac:picMkLst>
            <pc:docMk/>
            <pc:sldMk cId="2044353627" sldId="285"/>
            <ac:picMk id="6" creationId="{C2ABCBA3-F2B3-4478-BD5F-C2B694445A31}"/>
          </ac:picMkLst>
        </pc:picChg>
      </pc:sldChg>
      <pc:sldChg chg="addSp delSp modSp new mod setBg modAnim setClrOvrMap">
        <pc:chgData name="Laura Naeye" userId="274268c72a455717" providerId="LiveId" clId="{1FAD813C-CD4D-4A12-8440-2F68CBDD8A74}" dt="2022-03-19T09:14:34.250" v="2697" actId="1076"/>
        <pc:sldMkLst>
          <pc:docMk/>
          <pc:sldMk cId="2039646792" sldId="286"/>
        </pc:sldMkLst>
        <pc:spChg chg="mod ord">
          <ac:chgData name="Laura Naeye" userId="274268c72a455717" providerId="LiveId" clId="{1FAD813C-CD4D-4A12-8440-2F68CBDD8A74}" dt="2022-03-19T08:48:36.904" v="2387" actId="26606"/>
          <ac:spMkLst>
            <pc:docMk/>
            <pc:sldMk cId="2039646792" sldId="286"/>
            <ac:spMk id="2" creationId="{B9E55C76-9992-4630-966A-134BC0A3B37A}"/>
          </ac:spMkLst>
        </pc:spChg>
        <pc:spChg chg="del">
          <ac:chgData name="Laura Naeye" userId="274268c72a455717" providerId="LiveId" clId="{1FAD813C-CD4D-4A12-8440-2F68CBDD8A74}" dt="2022-03-19T08:48:01.011" v="2353"/>
          <ac:spMkLst>
            <pc:docMk/>
            <pc:sldMk cId="2039646792" sldId="286"/>
            <ac:spMk id="3" creationId="{7F618C95-0AB5-40B7-B1F2-32CA0924C1F1}"/>
          </ac:spMkLst>
        </pc:spChg>
        <pc:spChg chg="mod ord">
          <ac:chgData name="Laura Naeye" userId="274268c72a455717" providerId="LiveId" clId="{1FAD813C-CD4D-4A12-8440-2F68CBDD8A74}" dt="2022-03-19T08:48:36.904" v="2387" actId="26606"/>
          <ac:spMkLst>
            <pc:docMk/>
            <pc:sldMk cId="2039646792" sldId="286"/>
            <ac:spMk id="4" creationId="{15ADBCD3-F56E-499D-BC0D-5AF60A1D5235}"/>
          </ac:spMkLst>
        </pc:spChg>
        <pc:spChg chg="add del">
          <ac:chgData name="Laura Naeye" userId="274268c72a455717" providerId="LiveId" clId="{1FAD813C-CD4D-4A12-8440-2F68CBDD8A74}" dt="2022-03-19T08:47:03.131" v="2336"/>
          <ac:spMkLst>
            <pc:docMk/>
            <pc:sldMk cId="2039646792" sldId="286"/>
            <ac:spMk id="6" creationId="{D1237695-721F-4D75-B989-9A837ED24CF1}"/>
          </ac:spMkLst>
        </pc:spChg>
        <pc:spChg chg="add del">
          <ac:chgData name="Laura Naeye" userId="274268c72a455717" providerId="LiveId" clId="{1FAD813C-CD4D-4A12-8440-2F68CBDD8A74}" dt="2022-03-19T08:48:04.804" v="2356" actId="26606"/>
          <ac:spMkLst>
            <pc:docMk/>
            <pc:sldMk cId="2039646792" sldId="286"/>
            <ac:spMk id="17" creationId="{6C7A3C75-7B05-42DB-AC2B-69BC83C80271}"/>
          </ac:spMkLst>
        </pc:spChg>
        <pc:spChg chg="add del">
          <ac:chgData name="Laura Naeye" userId="274268c72a455717" providerId="LiveId" clId="{1FAD813C-CD4D-4A12-8440-2F68CBDD8A74}" dt="2022-03-19T08:48:04.804" v="2356" actId="26606"/>
          <ac:spMkLst>
            <pc:docMk/>
            <pc:sldMk cId="2039646792" sldId="286"/>
            <ac:spMk id="19" creationId="{FFCAEE24-2C20-4031-A481-C2EFB67B885E}"/>
          </ac:spMkLst>
        </pc:spChg>
        <pc:spChg chg="add del">
          <ac:chgData name="Laura Naeye" userId="274268c72a455717" providerId="LiveId" clId="{1FAD813C-CD4D-4A12-8440-2F68CBDD8A74}" dt="2022-03-19T08:48:09.594" v="2360" actId="26606"/>
          <ac:spMkLst>
            <pc:docMk/>
            <pc:sldMk cId="2039646792" sldId="286"/>
            <ac:spMk id="23" creationId="{504B0465-3B07-49BF-BEA7-D81476246293}"/>
          </ac:spMkLst>
        </pc:spChg>
        <pc:spChg chg="add del">
          <ac:chgData name="Laura Naeye" userId="274268c72a455717" providerId="LiveId" clId="{1FAD813C-CD4D-4A12-8440-2F68CBDD8A74}" dt="2022-03-19T08:48:05.865" v="2358" actId="26606"/>
          <ac:spMkLst>
            <pc:docMk/>
            <pc:sldMk cId="2039646792" sldId="286"/>
            <ac:spMk id="28" creationId="{11564CA4-59C9-4DAC-950E-61D1FA278705}"/>
          </ac:spMkLst>
        </pc:spChg>
        <pc:spChg chg="add del">
          <ac:chgData name="Laura Naeye" userId="274268c72a455717" providerId="LiveId" clId="{1FAD813C-CD4D-4A12-8440-2F68CBDD8A74}" dt="2022-03-19T08:48:09.594" v="2360" actId="26606"/>
          <ac:spMkLst>
            <pc:docMk/>
            <pc:sldMk cId="2039646792" sldId="286"/>
            <ac:spMk id="33" creationId="{E009DD9B-5EE2-4C0D-8B2B-351C8C102205}"/>
          </ac:spMkLst>
        </pc:spChg>
        <pc:spChg chg="add del">
          <ac:chgData name="Laura Naeye" userId="274268c72a455717" providerId="LiveId" clId="{1FAD813C-CD4D-4A12-8440-2F68CBDD8A74}" dt="2022-03-19T08:48:09.594" v="2360" actId="26606"/>
          <ac:spMkLst>
            <pc:docMk/>
            <pc:sldMk cId="2039646792" sldId="286"/>
            <ac:spMk id="34" creationId="{E720DB99-7745-4E75-9D96-AAB6D55C531E}"/>
          </ac:spMkLst>
        </pc:spChg>
        <pc:spChg chg="add del">
          <ac:chgData name="Laura Naeye" userId="274268c72a455717" providerId="LiveId" clId="{1FAD813C-CD4D-4A12-8440-2F68CBDD8A74}" dt="2022-03-19T08:48:09.594" v="2360" actId="26606"/>
          <ac:spMkLst>
            <pc:docMk/>
            <pc:sldMk cId="2039646792" sldId="286"/>
            <ac:spMk id="35" creationId="{D68803C4-E159-4360-B7BB-74205C8F782D}"/>
          </ac:spMkLst>
        </pc:spChg>
        <pc:spChg chg="add del">
          <ac:chgData name="Laura Naeye" userId="274268c72a455717" providerId="LiveId" clId="{1FAD813C-CD4D-4A12-8440-2F68CBDD8A74}" dt="2022-03-19T08:48:09.594" v="2360" actId="26606"/>
          <ac:spMkLst>
            <pc:docMk/>
            <pc:sldMk cId="2039646792" sldId="286"/>
            <ac:spMk id="36" creationId="{49B7FFA5-14CB-4A4F-9BCC-CA3AA5D9D276}"/>
          </ac:spMkLst>
        </pc:spChg>
        <pc:spChg chg="add del">
          <ac:chgData name="Laura Naeye" userId="274268c72a455717" providerId="LiveId" clId="{1FAD813C-CD4D-4A12-8440-2F68CBDD8A74}" dt="2022-03-19T08:48:09.594" v="2360" actId="26606"/>
          <ac:spMkLst>
            <pc:docMk/>
            <pc:sldMk cId="2039646792" sldId="286"/>
            <ac:spMk id="37" creationId="{04E48745-7512-4EC2-9E20-9092D12150CA}"/>
          </ac:spMkLst>
        </pc:spChg>
        <pc:spChg chg="add del">
          <ac:chgData name="Laura Naeye" userId="274268c72a455717" providerId="LiveId" clId="{1FAD813C-CD4D-4A12-8440-2F68CBDD8A74}" dt="2022-03-19T08:48:15.153" v="2364" actId="26606"/>
          <ac:spMkLst>
            <pc:docMk/>
            <pc:sldMk cId="2039646792" sldId="286"/>
            <ac:spMk id="49" creationId="{4C61526E-A80D-4C42-B27F-F19476D1D894}"/>
          </ac:spMkLst>
        </pc:spChg>
        <pc:spChg chg="add del">
          <ac:chgData name="Laura Naeye" userId="274268c72a455717" providerId="LiveId" clId="{1FAD813C-CD4D-4A12-8440-2F68CBDD8A74}" dt="2022-03-19T08:48:15.153" v="2364" actId="26606"/>
          <ac:spMkLst>
            <pc:docMk/>
            <pc:sldMk cId="2039646792" sldId="286"/>
            <ac:spMk id="50" creationId="{B962A56E-3649-44EA-96E3-B1CA4AD3FD9C}"/>
          </ac:spMkLst>
        </pc:spChg>
        <pc:spChg chg="add del">
          <ac:chgData name="Laura Naeye" userId="274268c72a455717" providerId="LiveId" clId="{1FAD813C-CD4D-4A12-8440-2F68CBDD8A74}" dt="2022-03-19T08:48:15.153" v="2364" actId="26606"/>
          <ac:spMkLst>
            <pc:docMk/>
            <pc:sldMk cId="2039646792" sldId="286"/>
            <ac:spMk id="51" creationId="{E62B99B1-CBC3-4CDE-8510-7E5F68B86BDC}"/>
          </ac:spMkLst>
        </pc:spChg>
        <pc:spChg chg="add del">
          <ac:chgData name="Laura Naeye" userId="274268c72a455717" providerId="LiveId" clId="{1FAD813C-CD4D-4A12-8440-2F68CBDD8A74}" dt="2022-03-19T08:48:15.153" v="2364" actId="26606"/>
          <ac:spMkLst>
            <pc:docMk/>
            <pc:sldMk cId="2039646792" sldId="286"/>
            <ac:spMk id="52" creationId="{83D6B5F6-2C4B-45FB-9FF8-813847FB98B3}"/>
          </ac:spMkLst>
        </pc:spChg>
        <pc:spChg chg="add del">
          <ac:chgData name="Laura Naeye" userId="274268c72a455717" providerId="LiveId" clId="{1FAD813C-CD4D-4A12-8440-2F68CBDD8A74}" dt="2022-03-19T08:48:15.153" v="2364" actId="26606"/>
          <ac:spMkLst>
            <pc:docMk/>
            <pc:sldMk cId="2039646792" sldId="286"/>
            <ac:spMk id="53" creationId="{3298962A-FCA4-43E9-A183-08C47E0F84D4}"/>
          </ac:spMkLst>
        </pc:spChg>
        <pc:spChg chg="add del">
          <ac:chgData name="Laura Naeye" userId="274268c72a455717" providerId="LiveId" clId="{1FAD813C-CD4D-4A12-8440-2F68CBDD8A74}" dt="2022-03-19T08:48:19.392" v="2366" actId="26606"/>
          <ac:spMkLst>
            <pc:docMk/>
            <pc:sldMk cId="2039646792" sldId="286"/>
            <ac:spMk id="58" creationId="{34966984-AE95-484A-A75C-1971975A8E00}"/>
          </ac:spMkLst>
        </pc:spChg>
        <pc:spChg chg="add del">
          <ac:chgData name="Laura Naeye" userId="274268c72a455717" providerId="LiveId" clId="{1FAD813C-CD4D-4A12-8440-2F68CBDD8A74}" dt="2022-03-19T08:48:19.392" v="2366" actId="26606"/>
          <ac:spMkLst>
            <pc:docMk/>
            <pc:sldMk cId="2039646792" sldId="286"/>
            <ac:spMk id="59" creationId="{231E80C1-428E-4D21-92F1-01E62AEA6662}"/>
          </ac:spMkLst>
        </pc:spChg>
        <pc:spChg chg="add del">
          <ac:chgData name="Laura Naeye" userId="274268c72a455717" providerId="LiveId" clId="{1FAD813C-CD4D-4A12-8440-2F68CBDD8A74}" dt="2022-03-19T08:48:19.392" v="2366" actId="26606"/>
          <ac:spMkLst>
            <pc:docMk/>
            <pc:sldMk cId="2039646792" sldId="286"/>
            <ac:spMk id="60" creationId="{DF086D72-3150-42BC-8F1B-CA5B14270FFE}"/>
          </ac:spMkLst>
        </pc:spChg>
        <pc:spChg chg="add del">
          <ac:chgData name="Laura Naeye" userId="274268c72a455717" providerId="LiveId" clId="{1FAD813C-CD4D-4A12-8440-2F68CBDD8A74}" dt="2022-03-19T08:48:19.392" v="2366" actId="26606"/>
          <ac:spMkLst>
            <pc:docMk/>
            <pc:sldMk cId="2039646792" sldId="286"/>
            <ac:spMk id="61" creationId="{D67DB4A0-4FE2-4668-8311-E5CCA5A07089}"/>
          </ac:spMkLst>
        </pc:spChg>
        <pc:spChg chg="add del">
          <ac:chgData name="Laura Naeye" userId="274268c72a455717" providerId="LiveId" clId="{1FAD813C-CD4D-4A12-8440-2F68CBDD8A74}" dt="2022-03-19T08:48:22.842" v="2368" actId="26606"/>
          <ac:spMkLst>
            <pc:docMk/>
            <pc:sldMk cId="2039646792" sldId="286"/>
            <ac:spMk id="64" creationId="{6C7A3C75-7B05-42DB-AC2B-69BC83C80271}"/>
          </ac:spMkLst>
        </pc:spChg>
        <pc:spChg chg="add del">
          <ac:chgData name="Laura Naeye" userId="274268c72a455717" providerId="LiveId" clId="{1FAD813C-CD4D-4A12-8440-2F68CBDD8A74}" dt="2022-03-19T08:48:22.842" v="2368" actId="26606"/>
          <ac:spMkLst>
            <pc:docMk/>
            <pc:sldMk cId="2039646792" sldId="286"/>
            <ac:spMk id="65" creationId="{FFCAEE24-2C20-4031-A481-C2EFB67B885E}"/>
          </ac:spMkLst>
        </pc:spChg>
        <pc:spChg chg="add del">
          <ac:chgData name="Laura Naeye" userId="274268c72a455717" providerId="LiveId" clId="{1FAD813C-CD4D-4A12-8440-2F68CBDD8A74}" dt="2022-03-19T08:48:23.613" v="2370" actId="26606"/>
          <ac:spMkLst>
            <pc:docMk/>
            <pc:sldMk cId="2039646792" sldId="286"/>
            <ac:spMk id="72" creationId="{7C6C3D74-DA24-4BA4-B786-AD372B3261C6}"/>
          </ac:spMkLst>
        </pc:spChg>
        <pc:spChg chg="add del">
          <ac:chgData name="Laura Naeye" userId="274268c72a455717" providerId="LiveId" clId="{1FAD813C-CD4D-4A12-8440-2F68CBDD8A74}" dt="2022-03-19T08:48:23.613" v="2370" actId="26606"/>
          <ac:spMkLst>
            <pc:docMk/>
            <pc:sldMk cId="2039646792" sldId="286"/>
            <ac:spMk id="73" creationId="{7D1FB148-4D7B-457F-A67F-C2BAD4F12F3E}"/>
          </ac:spMkLst>
        </pc:spChg>
        <pc:spChg chg="add del">
          <ac:chgData name="Laura Naeye" userId="274268c72a455717" providerId="LiveId" clId="{1FAD813C-CD4D-4A12-8440-2F68CBDD8A74}" dt="2022-03-19T08:48:23.613" v="2370" actId="26606"/>
          <ac:spMkLst>
            <pc:docMk/>
            <pc:sldMk cId="2039646792" sldId="286"/>
            <ac:spMk id="74" creationId="{E665CE87-5F9C-404D-9B50-96F359A56131}"/>
          </ac:spMkLst>
        </pc:spChg>
        <pc:spChg chg="add del">
          <ac:chgData name="Laura Naeye" userId="274268c72a455717" providerId="LiveId" clId="{1FAD813C-CD4D-4A12-8440-2F68CBDD8A74}" dt="2022-03-19T08:48:23.613" v="2370" actId="26606"/>
          <ac:spMkLst>
            <pc:docMk/>
            <pc:sldMk cId="2039646792" sldId="286"/>
            <ac:spMk id="75" creationId="{0371802C-A7CD-433C-ABA0-639342D1A813}"/>
          </ac:spMkLst>
        </pc:spChg>
        <pc:spChg chg="add del">
          <ac:chgData name="Laura Naeye" userId="274268c72a455717" providerId="LiveId" clId="{1FAD813C-CD4D-4A12-8440-2F68CBDD8A74}" dt="2022-03-19T08:48:23.613" v="2370" actId="26606"/>
          <ac:spMkLst>
            <pc:docMk/>
            <pc:sldMk cId="2039646792" sldId="286"/>
            <ac:spMk id="76" creationId="{FF2F76FA-A494-4787-A8E1-570B40E80E24}"/>
          </ac:spMkLst>
        </pc:spChg>
        <pc:spChg chg="add del">
          <ac:chgData name="Laura Naeye" userId="274268c72a455717" providerId="LiveId" clId="{1FAD813C-CD4D-4A12-8440-2F68CBDD8A74}" dt="2022-03-19T08:48:25.409" v="2372" actId="26606"/>
          <ac:spMkLst>
            <pc:docMk/>
            <pc:sldMk cId="2039646792" sldId="286"/>
            <ac:spMk id="81" creationId="{34966984-AE95-484A-A75C-1971975A8E00}"/>
          </ac:spMkLst>
        </pc:spChg>
        <pc:spChg chg="add del">
          <ac:chgData name="Laura Naeye" userId="274268c72a455717" providerId="LiveId" clId="{1FAD813C-CD4D-4A12-8440-2F68CBDD8A74}" dt="2022-03-19T08:48:25.409" v="2372" actId="26606"/>
          <ac:spMkLst>
            <pc:docMk/>
            <pc:sldMk cId="2039646792" sldId="286"/>
            <ac:spMk id="82" creationId="{231E80C1-428E-4D21-92F1-01E62AEA6662}"/>
          </ac:spMkLst>
        </pc:spChg>
        <pc:spChg chg="add del">
          <ac:chgData name="Laura Naeye" userId="274268c72a455717" providerId="LiveId" clId="{1FAD813C-CD4D-4A12-8440-2F68CBDD8A74}" dt="2022-03-19T08:48:25.409" v="2372" actId="26606"/>
          <ac:spMkLst>
            <pc:docMk/>
            <pc:sldMk cId="2039646792" sldId="286"/>
            <ac:spMk id="83" creationId="{DF086D72-3150-42BC-8F1B-CA5B14270FFE}"/>
          </ac:spMkLst>
        </pc:spChg>
        <pc:spChg chg="add del">
          <ac:chgData name="Laura Naeye" userId="274268c72a455717" providerId="LiveId" clId="{1FAD813C-CD4D-4A12-8440-2F68CBDD8A74}" dt="2022-03-19T08:48:25.409" v="2372" actId="26606"/>
          <ac:spMkLst>
            <pc:docMk/>
            <pc:sldMk cId="2039646792" sldId="286"/>
            <ac:spMk id="84" creationId="{D67DB4A0-4FE2-4668-8311-E5CCA5A07089}"/>
          </ac:spMkLst>
        </pc:spChg>
        <pc:spChg chg="add del">
          <ac:chgData name="Laura Naeye" userId="274268c72a455717" providerId="LiveId" clId="{1FAD813C-CD4D-4A12-8440-2F68CBDD8A74}" dt="2022-03-19T08:48:26.312" v="2374" actId="26606"/>
          <ac:spMkLst>
            <pc:docMk/>
            <pc:sldMk cId="2039646792" sldId="286"/>
            <ac:spMk id="89" creationId="{75697405-D261-4D6B-8E15-0FF5AE9DD206}"/>
          </ac:spMkLst>
        </pc:spChg>
        <pc:spChg chg="add del">
          <ac:chgData name="Laura Naeye" userId="274268c72a455717" providerId="LiveId" clId="{1FAD813C-CD4D-4A12-8440-2F68CBDD8A74}" dt="2022-03-19T08:48:27.275" v="2376" actId="26606"/>
          <ac:spMkLst>
            <pc:docMk/>
            <pc:sldMk cId="2039646792" sldId="286"/>
            <ac:spMk id="94" creationId="{99830760-26BB-4DF9-938D-77E5D34C8343}"/>
          </ac:spMkLst>
        </pc:spChg>
        <pc:spChg chg="add del">
          <ac:chgData name="Laura Naeye" userId="274268c72a455717" providerId="LiveId" clId="{1FAD813C-CD4D-4A12-8440-2F68CBDD8A74}" dt="2022-03-19T08:48:27.275" v="2376" actId="26606"/>
          <ac:spMkLst>
            <pc:docMk/>
            <pc:sldMk cId="2039646792" sldId="286"/>
            <ac:spMk id="95" creationId="{F12B191D-14E0-48C6-9541-2DC3B7D19894}"/>
          </ac:spMkLst>
        </pc:spChg>
        <pc:spChg chg="add del">
          <ac:chgData name="Laura Naeye" userId="274268c72a455717" providerId="LiveId" clId="{1FAD813C-CD4D-4A12-8440-2F68CBDD8A74}" dt="2022-03-19T08:48:27.275" v="2376" actId="26606"/>
          <ac:spMkLst>
            <pc:docMk/>
            <pc:sldMk cId="2039646792" sldId="286"/>
            <ac:spMk id="96" creationId="{575806C2-AB07-4F56-936F-6EA1070F7F49}"/>
          </ac:spMkLst>
        </pc:spChg>
        <pc:spChg chg="add del">
          <ac:chgData name="Laura Naeye" userId="274268c72a455717" providerId="LiveId" clId="{1FAD813C-CD4D-4A12-8440-2F68CBDD8A74}" dt="2022-03-19T08:48:27.275" v="2376" actId="26606"/>
          <ac:spMkLst>
            <pc:docMk/>
            <pc:sldMk cId="2039646792" sldId="286"/>
            <ac:spMk id="99" creationId="{D55F217F-C24D-4846-B638-491EF6D27703}"/>
          </ac:spMkLst>
        </pc:spChg>
        <pc:spChg chg="add del">
          <ac:chgData name="Laura Naeye" userId="274268c72a455717" providerId="LiveId" clId="{1FAD813C-CD4D-4A12-8440-2F68CBDD8A74}" dt="2022-03-19T08:48:31.386" v="2378" actId="26606"/>
          <ac:spMkLst>
            <pc:docMk/>
            <pc:sldMk cId="2039646792" sldId="286"/>
            <ac:spMk id="104" creationId="{F79FF99C-BAA9-404F-9C96-6DD456B4F795}"/>
          </ac:spMkLst>
        </pc:spChg>
        <pc:spChg chg="add del">
          <ac:chgData name="Laura Naeye" userId="274268c72a455717" providerId="LiveId" clId="{1FAD813C-CD4D-4A12-8440-2F68CBDD8A74}" dt="2022-03-19T08:48:31.386" v="2378" actId="26606"/>
          <ac:spMkLst>
            <pc:docMk/>
            <pc:sldMk cId="2039646792" sldId="286"/>
            <ac:spMk id="105" creationId="{49C44AFD-C72D-4D9C-84C6-73E615CED884}"/>
          </ac:spMkLst>
        </pc:spChg>
        <pc:spChg chg="add del">
          <ac:chgData name="Laura Naeye" userId="274268c72a455717" providerId="LiveId" clId="{1FAD813C-CD4D-4A12-8440-2F68CBDD8A74}" dt="2022-03-19T08:48:34.057" v="2380" actId="26606"/>
          <ac:spMkLst>
            <pc:docMk/>
            <pc:sldMk cId="2039646792" sldId="286"/>
            <ac:spMk id="110" creationId="{53C0B6C2-FBE4-4C0A-AB3C-51F385740DAF}"/>
          </ac:spMkLst>
        </pc:spChg>
        <pc:spChg chg="add del">
          <ac:chgData name="Laura Naeye" userId="274268c72a455717" providerId="LiveId" clId="{1FAD813C-CD4D-4A12-8440-2F68CBDD8A74}" dt="2022-03-19T08:48:34.540" v="2382" actId="26606"/>
          <ac:spMkLst>
            <pc:docMk/>
            <pc:sldMk cId="2039646792" sldId="286"/>
            <ac:spMk id="115" creationId="{99830760-26BB-4DF9-938D-77E5D34C8343}"/>
          </ac:spMkLst>
        </pc:spChg>
        <pc:spChg chg="add del">
          <ac:chgData name="Laura Naeye" userId="274268c72a455717" providerId="LiveId" clId="{1FAD813C-CD4D-4A12-8440-2F68CBDD8A74}" dt="2022-03-19T08:48:34.540" v="2382" actId="26606"/>
          <ac:spMkLst>
            <pc:docMk/>
            <pc:sldMk cId="2039646792" sldId="286"/>
            <ac:spMk id="116" creationId="{F12B191D-14E0-48C6-9541-2DC3B7D19894}"/>
          </ac:spMkLst>
        </pc:spChg>
        <pc:spChg chg="add del">
          <ac:chgData name="Laura Naeye" userId="274268c72a455717" providerId="LiveId" clId="{1FAD813C-CD4D-4A12-8440-2F68CBDD8A74}" dt="2022-03-19T08:48:34.540" v="2382" actId="26606"/>
          <ac:spMkLst>
            <pc:docMk/>
            <pc:sldMk cId="2039646792" sldId="286"/>
            <ac:spMk id="117" creationId="{575806C2-AB07-4F56-936F-6EA1070F7F49}"/>
          </ac:spMkLst>
        </pc:spChg>
        <pc:spChg chg="add del">
          <ac:chgData name="Laura Naeye" userId="274268c72a455717" providerId="LiveId" clId="{1FAD813C-CD4D-4A12-8440-2F68CBDD8A74}" dt="2022-03-19T08:48:34.540" v="2382" actId="26606"/>
          <ac:spMkLst>
            <pc:docMk/>
            <pc:sldMk cId="2039646792" sldId="286"/>
            <ac:spMk id="120" creationId="{D55F217F-C24D-4846-B638-491EF6D27703}"/>
          </ac:spMkLst>
        </pc:spChg>
        <pc:spChg chg="add del">
          <ac:chgData name="Laura Naeye" userId="274268c72a455717" providerId="LiveId" clId="{1FAD813C-CD4D-4A12-8440-2F68CBDD8A74}" dt="2022-03-19T08:48:35.740" v="2384" actId="26606"/>
          <ac:spMkLst>
            <pc:docMk/>
            <pc:sldMk cId="2039646792" sldId="286"/>
            <ac:spMk id="123" creationId="{6C7A3C75-7B05-42DB-AC2B-69BC83C80271}"/>
          </ac:spMkLst>
        </pc:spChg>
        <pc:spChg chg="add del">
          <ac:chgData name="Laura Naeye" userId="274268c72a455717" providerId="LiveId" clId="{1FAD813C-CD4D-4A12-8440-2F68CBDD8A74}" dt="2022-03-19T08:48:35.740" v="2384" actId="26606"/>
          <ac:spMkLst>
            <pc:docMk/>
            <pc:sldMk cId="2039646792" sldId="286"/>
            <ac:spMk id="124" creationId="{FFCAEE24-2C20-4031-A481-C2EFB67B885E}"/>
          </ac:spMkLst>
        </pc:spChg>
        <pc:spChg chg="add del">
          <ac:chgData name="Laura Naeye" userId="274268c72a455717" providerId="LiveId" clId="{1FAD813C-CD4D-4A12-8440-2F68CBDD8A74}" dt="2022-03-19T08:48:36.849" v="2386" actId="26606"/>
          <ac:spMkLst>
            <pc:docMk/>
            <pc:sldMk cId="2039646792" sldId="286"/>
            <ac:spMk id="131" creationId="{11564CA4-59C9-4DAC-950E-61D1FA278705}"/>
          </ac:spMkLst>
        </pc:spChg>
        <pc:spChg chg="add">
          <ac:chgData name="Laura Naeye" userId="274268c72a455717" providerId="LiveId" clId="{1FAD813C-CD4D-4A12-8440-2F68CBDD8A74}" dt="2022-03-19T08:48:36.904" v="2387" actId="26606"/>
          <ac:spMkLst>
            <pc:docMk/>
            <pc:sldMk cId="2039646792" sldId="286"/>
            <ac:spMk id="136" creationId="{E009DD9B-5EE2-4C0D-8B2B-351C8C102205}"/>
          </ac:spMkLst>
        </pc:spChg>
        <pc:spChg chg="add">
          <ac:chgData name="Laura Naeye" userId="274268c72a455717" providerId="LiveId" clId="{1FAD813C-CD4D-4A12-8440-2F68CBDD8A74}" dt="2022-03-19T08:48:36.904" v="2387" actId="26606"/>
          <ac:spMkLst>
            <pc:docMk/>
            <pc:sldMk cId="2039646792" sldId="286"/>
            <ac:spMk id="137" creationId="{E720DB99-7745-4E75-9D96-AAB6D55C531E}"/>
          </ac:spMkLst>
        </pc:spChg>
        <pc:spChg chg="add">
          <ac:chgData name="Laura Naeye" userId="274268c72a455717" providerId="LiveId" clId="{1FAD813C-CD4D-4A12-8440-2F68CBDD8A74}" dt="2022-03-19T08:48:36.904" v="2387" actId="26606"/>
          <ac:spMkLst>
            <pc:docMk/>
            <pc:sldMk cId="2039646792" sldId="286"/>
            <ac:spMk id="138" creationId="{D68803C4-E159-4360-B7BB-74205C8F782D}"/>
          </ac:spMkLst>
        </pc:spChg>
        <pc:spChg chg="add">
          <ac:chgData name="Laura Naeye" userId="274268c72a455717" providerId="LiveId" clId="{1FAD813C-CD4D-4A12-8440-2F68CBDD8A74}" dt="2022-03-19T08:48:36.904" v="2387" actId="26606"/>
          <ac:spMkLst>
            <pc:docMk/>
            <pc:sldMk cId="2039646792" sldId="286"/>
            <ac:spMk id="139" creationId="{504B0465-3B07-49BF-BEA7-D81476246293}"/>
          </ac:spMkLst>
        </pc:spChg>
        <pc:spChg chg="add">
          <ac:chgData name="Laura Naeye" userId="274268c72a455717" providerId="LiveId" clId="{1FAD813C-CD4D-4A12-8440-2F68CBDD8A74}" dt="2022-03-19T08:48:36.904" v="2387" actId="26606"/>
          <ac:spMkLst>
            <pc:docMk/>
            <pc:sldMk cId="2039646792" sldId="286"/>
            <ac:spMk id="140" creationId="{49B7FFA5-14CB-4A4F-9BCC-CA3AA5D9D276}"/>
          </ac:spMkLst>
        </pc:spChg>
        <pc:spChg chg="add">
          <ac:chgData name="Laura Naeye" userId="274268c72a455717" providerId="LiveId" clId="{1FAD813C-CD4D-4A12-8440-2F68CBDD8A74}" dt="2022-03-19T08:48:36.904" v="2387" actId="26606"/>
          <ac:spMkLst>
            <pc:docMk/>
            <pc:sldMk cId="2039646792" sldId="286"/>
            <ac:spMk id="141" creationId="{04E48745-7512-4EC2-9E20-9092D12150CA}"/>
          </ac:spMkLst>
        </pc:spChg>
        <pc:grpChg chg="add del">
          <ac:chgData name="Laura Naeye" userId="274268c72a455717" providerId="LiveId" clId="{1FAD813C-CD4D-4A12-8440-2F68CBDD8A74}" dt="2022-03-19T08:48:04.804" v="2356" actId="26606"/>
          <ac:grpSpMkLst>
            <pc:docMk/>
            <pc:sldMk cId="2039646792" sldId="286"/>
            <ac:grpSpMk id="13" creationId="{89654513-256A-475D-BCC5-25FBFEA8E273}"/>
          </ac:grpSpMkLst>
        </pc:grpChg>
        <pc:grpChg chg="add del">
          <ac:chgData name="Laura Naeye" userId="274268c72a455717" providerId="LiveId" clId="{1FAD813C-CD4D-4A12-8440-2F68CBDD8A74}" dt="2022-03-19T08:48:04.804" v="2356" actId="26606"/>
          <ac:grpSpMkLst>
            <pc:docMk/>
            <pc:sldMk cId="2039646792" sldId="286"/>
            <ac:grpSpMk id="21" creationId="{0AAF5F9E-10A7-46B6-A994-C63963ED3249}"/>
          </ac:grpSpMkLst>
        </pc:grpChg>
        <pc:grpChg chg="add del">
          <ac:chgData name="Laura Naeye" userId="274268c72a455717" providerId="LiveId" clId="{1FAD813C-CD4D-4A12-8440-2F68CBDD8A74}" dt="2022-03-19T08:48:05.865" v="2358" actId="26606"/>
          <ac:grpSpMkLst>
            <pc:docMk/>
            <pc:sldMk cId="2039646792" sldId="286"/>
            <ac:grpSpMk id="25" creationId="{89654513-256A-475D-BCC5-25FBFEA8E273}"/>
          </ac:grpSpMkLst>
        </pc:grpChg>
        <pc:grpChg chg="add del">
          <ac:chgData name="Laura Naeye" userId="274268c72a455717" providerId="LiveId" clId="{1FAD813C-CD4D-4A12-8440-2F68CBDD8A74}" dt="2022-03-19T08:48:23.613" v="2370" actId="26606"/>
          <ac:grpSpMkLst>
            <pc:docMk/>
            <pc:sldMk cId="2039646792" sldId="286"/>
            <ac:grpSpMk id="27" creationId="{98AB9EF1-0BA3-4A79-8876-A30C433AA411}"/>
          </ac:grpSpMkLst>
        </pc:grpChg>
        <pc:grpChg chg="add del">
          <ac:chgData name="Laura Naeye" userId="274268c72a455717" providerId="LiveId" clId="{1FAD813C-CD4D-4A12-8440-2F68CBDD8A74}" dt="2022-03-19T08:48:05.865" v="2358" actId="26606"/>
          <ac:grpSpMkLst>
            <pc:docMk/>
            <pc:sldMk cId="2039646792" sldId="286"/>
            <ac:grpSpMk id="29" creationId="{E74380E0-C298-4F18-9189-C236E8B829D3}"/>
          </ac:grpSpMkLst>
        </pc:grpChg>
        <pc:grpChg chg="add del">
          <ac:chgData name="Laura Naeye" userId="274268c72a455717" providerId="LiveId" clId="{1FAD813C-CD4D-4A12-8440-2F68CBDD8A74}" dt="2022-03-19T08:48:09.594" v="2360" actId="26606"/>
          <ac:grpSpMkLst>
            <pc:docMk/>
            <pc:sldMk cId="2039646792" sldId="286"/>
            <ac:grpSpMk id="32" creationId="{215FFFB0-F23F-4C19-94F1-12A61849426C}"/>
          </ac:grpSpMkLst>
        </pc:grpChg>
        <pc:grpChg chg="add del">
          <ac:chgData name="Laura Naeye" userId="274268c72a455717" providerId="LiveId" clId="{1FAD813C-CD4D-4A12-8440-2F68CBDD8A74}" dt="2022-03-19T08:48:11.209" v="2362" actId="26606"/>
          <ac:grpSpMkLst>
            <pc:docMk/>
            <pc:sldMk cId="2039646792" sldId="286"/>
            <ac:grpSpMk id="39" creationId="{215FFFB0-F23F-4C19-94F1-12A61849426C}"/>
          </ac:grpSpMkLst>
        </pc:grpChg>
        <pc:grpChg chg="add del">
          <ac:chgData name="Laura Naeye" userId="274268c72a455717" providerId="LiveId" clId="{1FAD813C-CD4D-4A12-8440-2F68CBDD8A74}" dt="2022-03-19T08:48:11.209" v="2362" actId="26606"/>
          <ac:grpSpMkLst>
            <pc:docMk/>
            <pc:sldMk cId="2039646792" sldId="286"/>
            <ac:grpSpMk id="42" creationId="{3D837D9D-C83F-4B5F-A3E4-0566BFFDE5BB}"/>
          </ac:grpSpMkLst>
        </pc:grpChg>
        <pc:grpChg chg="add del">
          <ac:chgData name="Laura Naeye" userId="274268c72a455717" providerId="LiveId" clId="{1FAD813C-CD4D-4A12-8440-2F68CBDD8A74}" dt="2022-03-19T08:48:11.209" v="2362" actId="26606"/>
          <ac:grpSpMkLst>
            <pc:docMk/>
            <pc:sldMk cId="2039646792" sldId="286"/>
            <ac:grpSpMk id="44" creationId="{8014E084-82AA-4AF5-8DCD-D78AE42BCCC0}"/>
          </ac:grpSpMkLst>
        </pc:grpChg>
        <pc:grpChg chg="add del">
          <ac:chgData name="Laura Naeye" userId="274268c72a455717" providerId="LiveId" clId="{1FAD813C-CD4D-4A12-8440-2F68CBDD8A74}" dt="2022-03-19T08:48:11.209" v="2362" actId="26606"/>
          <ac:grpSpMkLst>
            <pc:docMk/>
            <pc:sldMk cId="2039646792" sldId="286"/>
            <ac:grpSpMk id="46" creationId="{54FBC6F2-8708-4069-AD0A-911A723CDD02}"/>
          </ac:grpSpMkLst>
        </pc:grpChg>
        <pc:grpChg chg="add del">
          <ac:chgData name="Laura Naeye" userId="274268c72a455717" providerId="LiveId" clId="{1FAD813C-CD4D-4A12-8440-2F68CBDD8A74}" dt="2022-03-19T08:48:15.153" v="2364" actId="26606"/>
          <ac:grpSpMkLst>
            <pc:docMk/>
            <pc:sldMk cId="2039646792" sldId="286"/>
            <ac:grpSpMk id="48" creationId="{215FFFB0-F23F-4C19-94F1-12A61849426C}"/>
          </ac:grpSpMkLst>
        </pc:grpChg>
        <pc:grpChg chg="add del">
          <ac:chgData name="Laura Naeye" userId="274268c72a455717" providerId="LiveId" clId="{1FAD813C-CD4D-4A12-8440-2F68CBDD8A74}" dt="2022-03-19T08:48:19.392" v="2366" actId="26606"/>
          <ac:grpSpMkLst>
            <pc:docMk/>
            <pc:sldMk cId="2039646792" sldId="286"/>
            <ac:grpSpMk id="55" creationId="{215FFFB0-F23F-4C19-94F1-12A61849426C}"/>
          </ac:grpSpMkLst>
        </pc:grpChg>
        <pc:grpChg chg="add del">
          <ac:chgData name="Laura Naeye" userId="274268c72a455717" providerId="LiveId" clId="{1FAD813C-CD4D-4A12-8440-2F68CBDD8A74}" dt="2022-03-19T08:48:22.842" v="2368" actId="26606"/>
          <ac:grpSpMkLst>
            <pc:docMk/>
            <pc:sldMk cId="2039646792" sldId="286"/>
            <ac:grpSpMk id="63" creationId="{89654513-256A-475D-BCC5-25FBFEA8E273}"/>
          </ac:grpSpMkLst>
        </pc:grpChg>
        <pc:grpChg chg="add del">
          <ac:chgData name="Laura Naeye" userId="274268c72a455717" providerId="LiveId" clId="{1FAD813C-CD4D-4A12-8440-2F68CBDD8A74}" dt="2022-03-19T08:48:22.842" v="2368" actId="26606"/>
          <ac:grpSpMkLst>
            <pc:docMk/>
            <pc:sldMk cId="2039646792" sldId="286"/>
            <ac:grpSpMk id="66" creationId="{0AAF5F9E-10A7-46B6-A994-C63963ED3249}"/>
          </ac:grpSpMkLst>
        </pc:grpChg>
        <pc:grpChg chg="add del">
          <ac:chgData name="Laura Naeye" userId="274268c72a455717" providerId="LiveId" clId="{1FAD813C-CD4D-4A12-8440-2F68CBDD8A74}" dt="2022-03-19T08:48:23.613" v="2370" actId="26606"/>
          <ac:grpSpMkLst>
            <pc:docMk/>
            <pc:sldMk cId="2039646792" sldId="286"/>
            <ac:grpSpMk id="69" creationId="{215FFFB0-F23F-4C19-94F1-12A61849426C}"/>
          </ac:grpSpMkLst>
        </pc:grpChg>
        <pc:grpChg chg="add del">
          <ac:chgData name="Laura Naeye" userId="274268c72a455717" providerId="LiveId" clId="{1FAD813C-CD4D-4A12-8440-2F68CBDD8A74}" dt="2022-03-19T08:48:25.409" v="2372" actId="26606"/>
          <ac:grpSpMkLst>
            <pc:docMk/>
            <pc:sldMk cId="2039646792" sldId="286"/>
            <ac:grpSpMk id="80" creationId="{215FFFB0-F23F-4C19-94F1-12A61849426C}"/>
          </ac:grpSpMkLst>
        </pc:grpChg>
        <pc:grpChg chg="add del">
          <ac:chgData name="Laura Naeye" userId="274268c72a455717" providerId="LiveId" clId="{1FAD813C-CD4D-4A12-8440-2F68CBDD8A74}" dt="2022-03-19T08:48:26.312" v="2374" actId="26606"/>
          <ac:grpSpMkLst>
            <pc:docMk/>
            <pc:sldMk cId="2039646792" sldId="286"/>
            <ac:grpSpMk id="86" creationId="{89654513-256A-475D-BCC5-25FBFEA8E273}"/>
          </ac:grpSpMkLst>
        </pc:grpChg>
        <pc:grpChg chg="add del">
          <ac:chgData name="Laura Naeye" userId="274268c72a455717" providerId="LiveId" clId="{1FAD813C-CD4D-4A12-8440-2F68CBDD8A74}" dt="2022-03-19T08:48:26.312" v="2374" actId="26606"/>
          <ac:grpSpMkLst>
            <pc:docMk/>
            <pc:sldMk cId="2039646792" sldId="286"/>
            <ac:grpSpMk id="90" creationId="{19373530-15FD-4390-A707-0FA6DA4D5133}"/>
          </ac:grpSpMkLst>
        </pc:grpChg>
        <pc:grpChg chg="add del">
          <ac:chgData name="Laura Naeye" userId="274268c72a455717" providerId="LiveId" clId="{1FAD813C-CD4D-4A12-8440-2F68CBDD8A74}" dt="2022-03-19T08:48:27.275" v="2376" actId="26606"/>
          <ac:grpSpMkLst>
            <pc:docMk/>
            <pc:sldMk cId="2039646792" sldId="286"/>
            <ac:grpSpMk id="93" creationId="{215FFFB0-F23F-4C19-94F1-12A61849426C}"/>
          </ac:grpSpMkLst>
        </pc:grpChg>
        <pc:grpChg chg="add del">
          <ac:chgData name="Laura Naeye" userId="274268c72a455717" providerId="LiveId" clId="{1FAD813C-CD4D-4A12-8440-2F68CBDD8A74}" dt="2022-03-19T08:48:27.275" v="2376" actId="26606"/>
          <ac:grpSpMkLst>
            <pc:docMk/>
            <pc:sldMk cId="2039646792" sldId="286"/>
            <ac:grpSpMk id="97" creationId="{C69923DF-00DF-45A6-86A0-5AD7FE498CFD}"/>
          </ac:grpSpMkLst>
        </pc:grpChg>
        <pc:grpChg chg="add del">
          <ac:chgData name="Laura Naeye" userId="274268c72a455717" providerId="LiveId" clId="{1FAD813C-CD4D-4A12-8440-2F68CBDD8A74}" dt="2022-03-19T08:48:31.386" v="2378" actId="26606"/>
          <ac:grpSpMkLst>
            <pc:docMk/>
            <pc:sldMk cId="2039646792" sldId="286"/>
            <ac:grpSpMk id="101" creationId="{89654513-256A-475D-BCC5-25FBFEA8E273}"/>
          </ac:grpSpMkLst>
        </pc:grpChg>
        <pc:grpChg chg="add del">
          <ac:chgData name="Laura Naeye" userId="274268c72a455717" providerId="LiveId" clId="{1FAD813C-CD4D-4A12-8440-2F68CBDD8A74}" dt="2022-03-19T08:48:31.386" v="2378" actId="26606"/>
          <ac:grpSpMkLst>
            <pc:docMk/>
            <pc:sldMk cId="2039646792" sldId="286"/>
            <ac:grpSpMk id="106" creationId="{1D25B14F-36E0-41E8-956F-CABEF1ADD65F}"/>
          </ac:grpSpMkLst>
        </pc:grpChg>
        <pc:grpChg chg="add del">
          <ac:chgData name="Laura Naeye" userId="274268c72a455717" providerId="LiveId" clId="{1FAD813C-CD4D-4A12-8440-2F68CBDD8A74}" dt="2022-03-19T08:48:34.057" v="2380" actId="26606"/>
          <ac:grpSpMkLst>
            <pc:docMk/>
            <pc:sldMk cId="2039646792" sldId="286"/>
            <ac:grpSpMk id="109" creationId="{89654513-256A-475D-BCC5-25FBFEA8E273}"/>
          </ac:grpSpMkLst>
        </pc:grpChg>
        <pc:grpChg chg="add del">
          <ac:chgData name="Laura Naeye" userId="274268c72a455717" providerId="LiveId" clId="{1FAD813C-CD4D-4A12-8440-2F68CBDD8A74}" dt="2022-03-19T08:48:34.540" v="2382" actId="26606"/>
          <ac:grpSpMkLst>
            <pc:docMk/>
            <pc:sldMk cId="2039646792" sldId="286"/>
            <ac:grpSpMk id="112" creationId="{89654513-256A-475D-BCC5-25FBFEA8E273}"/>
          </ac:grpSpMkLst>
        </pc:grpChg>
        <pc:grpChg chg="add del">
          <ac:chgData name="Laura Naeye" userId="274268c72a455717" providerId="LiveId" clId="{1FAD813C-CD4D-4A12-8440-2F68CBDD8A74}" dt="2022-03-19T08:48:34.540" v="2382" actId="26606"/>
          <ac:grpSpMkLst>
            <pc:docMk/>
            <pc:sldMk cId="2039646792" sldId="286"/>
            <ac:grpSpMk id="118" creationId="{C69923DF-00DF-45A6-86A0-5AD7FE498CFD}"/>
          </ac:grpSpMkLst>
        </pc:grpChg>
        <pc:grpChg chg="add del">
          <ac:chgData name="Laura Naeye" userId="274268c72a455717" providerId="LiveId" clId="{1FAD813C-CD4D-4A12-8440-2F68CBDD8A74}" dt="2022-03-19T08:48:35.740" v="2384" actId="26606"/>
          <ac:grpSpMkLst>
            <pc:docMk/>
            <pc:sldMk cId="2039646792" sldId="286"/>
            <ac:grpSpMk id="122" creationId="{89654513-256A-475D-BCC5-25FBFEA8E273}"/>
          </ac:grpSpMkLst>
        </pc:grpChg>
        <pc:grpChg chg="add del">
          <ac:chgData name="Laura Naeye" userId="274268c72a455717" providerId="LiveId" clId="{1FAD813C-CD4D-4A12-8440-2F68CBDD8A74}" dt="2022-03-19T08:48:35.740" v="2384" actId="26606"/>
          <ac:grpSpMkLst>
            <pc:docMk/>
            <pc:sldMk cId="2039646792" sldId="286"/>
            <ac:grpSpMk id="125" creationId="{0AAF5F9E-10A7-46B6-A994-C63963ED3249}"/>
          </ac:grpSpMkLst>
        </pc:grpChg>
        <pc:grpChg chg="add del">
          <ac:chgData name="Laura Naeye" userId="274268c72a455717" providerId="LiveId" clId="{1FAD813C-CD4D-4A12-8440-2F68CBDD8A74}" dt="2022-03-19T08:48:36.849" v="2386" actId="26606"/>
          <ac:grpSpMkLst>
            <pc:docMk/>
            <pc:sldMk cId="2039646792" sldId="286"/>
            <ac:grpSpMk id="128" creationId="{89654513-256A-475D-BCC5-25FBFEA8E273}"/>
          </ac:grpSpMkLst>
        </pc:grpChg>
        <pc:grpChg chg="add del">
          <ac:chgData name="Laura Naeye" userId="274268c72a455717" providerId="LiveId" clId="{1FAD813C-CD4D-4A12-8440-2F68CBDD8A74}" dt="2022-03-19T08:48:36.849" v="2386" actId="26606"/>
          <ac:grpSpMkLst>
            <pc:docMk/>
            <pc:sldMk cId="2039646792" sldId="286"/>
            <ac:grpSpMk id="132" creationId="{E74380E0-C298-4F18-9189-C236E8B829D3}"/>
          </ac:grpSpMkLst>
        </pc:grpChg>
        <pc:grpChg chg="add">
          <ac:chgData name="Laura Naeye" userId="274268c72a455717" providerId="LiveId" clId="{1FAD813C-CD4D-4A12-8440-2F68CBDD8A74}" dt="2022-03-19T08:48:36.904" v="2387" actId="26606"/>
          <ac:grpSpMkLst>
            <pc:docMk/>
            <pc:sldMk cId="2039646792" sldId="286"/>
            <ac:grpSpMk id="135" creationId="{215FFFB0-F23F-4C19-94F1-12A61849426C}"/>
          </ac:grpSpMkLst>
        </pc:grpChg>
        <pc:picChg chg="add mod ord">
          <ac:chgData name="Laura Naeye" userId="274268c72a455717" providerId="LiveId" clId="{1FAD813C-CD4D-4A12-8440-2F68CBDD8A74}" dt="2022-03-19T09:14:34.250" v="2697" actId="1076"/>
          <ac:picMkLst>
            <pc:docMk/>
            <pc:sldMk cId="2039646792" sldId="286"/>
            <ac:picMk id="5" creationId="{4E3083C4-406A-465F-AD99-8E955741DEFF}"/>
          </ac:picMkLst>
        </pc:picChg>
        <pc:picChg chg="add mod ord">
          <ac:chgData name="Laura Naeye" userId="274268c72a455717" providerId="LiveId" clId="{1FAD813C-CD4D-4A12-8440-2F68CBDD8A74}" dt="2022-03-19T08:48:46.168" v="2391" actId="1076"/>
          <ac:picMkLst>
            <pc:docMk/>
            <pc:sldMk cId="2039646792" sldId="286"/>
            <ac:picMk id="7" creationId="{EAC0B6AD-4566-45D3-939A-95B73EC20943}"/>
          </ac:picMkLst>
        </pc:picChg>
        <pc:picChg chg="add mod ord">
          <ac:chgData name="Laura Naeye" userId="274268c72a455717" providerId="LiveId" clId="{1FAD813C-CD4D-4A12-8440-2F68CBDD8A74}" dt="2022-03-19T08:48:41.717" v="2389" actId="14100"/>
          <ac:picMkLst>
            <pc:docMk/>
            <pc:sldMk cId="2039646792" sldId="286"/>
            <ac:picMk id="8" creationId="{39EA91B6-BA0B-495C-A31C-DDBE6A760AE5}"/>
          </ac:picMkLst>
        </pc:picChg>
      </pc:sldChg>
      <pc:sldChg chg="addSp delSp modSp new mod setBg modAnim modNotesTx">
        <pc:chgData name="Laura Naeye" userId="274268c72a455717" providerId="LiveId" clId="{1FAD813C-CD4D-4A12-8440-2F68CBDD8A74}" dt="2022-03-19T09:14:45.007" v="2699"/>
        <pc:sldMkLst>
          <pc:docMk/>
          <pc:sldMk cId="2836421742" sldId="287"/>
        </pc:sldMkLst>
        <pc:spChg chg="mod">
          <ac:chgData name="Laura Naeye" userId="274268c72a455717" providerId="LiveId" clId="{1FAD813C-CD4D-4A12-8440-2F68CBDD8A74}" dt="2022-03-19T08:50:55.922" v="2443" actId="26606"/>
          <ac:spMkLst>
            <pc:docMk/>
            <pc:sldMk cId="2836421742" sldId="287"/>
            <ac:spMk id="2" creationId="{410C3A35-47FD-43C1-A343-B086668E910F}"/>
          </ac:spMkLst>
        </pc:spChg>
        <pc:spChg chg="add del">
          <ac:chgData name="Laura Naeye" userId="274268c72a455717" providerId="LiveId" clId="{1FAD813C-CD4D-4A12-8440-2F68CBDD8A74}" dt="2022-03-19T08:50:15.457" v="2422"/>
          <ac:spMkLst>
            <pc:docMk/>
            <pc:sldMk cId="2836421742" sldId="287"/>
            <ac:spMk id="3" creationId="{4649659E-454B-4F0B-A0FE-C1DAAFC327DD}"/>
          </ac:spMkLst>
        </pc:spChg>
        <pc:spChg chg="mod ord">
          <ac:chgData name="Laura Naeye" userId="274268c72a455717" providerId="LiveId" clId="{1FAD813C-CD4D-4A12-8440-2F68CBDD8A74}" dt="2022-03-19T08:51:02.335" v="2448" actId="403"/>
          <ac:spMkLst>
            <pc:docMk/>
            <pc:sldMk cId="2836421742" sldId="287"/>
            <ac:spMk id="4" creationId="{B584BC7A-3199-4040-9D4B-F9CDD1866414}"/>
          </ac:spMkLst>
        </pc:spChg>
        <pc:spChg chg="add del">
          <ac:chgData name="Laura Naeye" userId="274268c72a455717" providerId="LiveId" clId="{1FAD813C-CD4D-4A12-8440-2F68CBDD8A74}" dt="2022-03-19T08:49:26.349" v="2403"/>
          <ac:spMkLst>
            <pc:docMk/>
            <pc:sldMk cId="2836421742" sldId="287"/>
            <ac:spMk id="6" creationId="{293C0049-AE59-42DE-97E0-58541E992D43}"/>
          </ac:spMkLst>
        </pc:spChg>
        <pc:spChg chg="add del">
          <ac:chgData name="Laura Naeye" userId="274268c72a455717" providerId="LiveId" clId="{1FAD813C-CD4D-4A12-8440-2F68CBDD8A74}" dt="2022-03-19T08:49:26.349" v="2403"/>
          <ac:spMkLst>
            <pc:docMk/>
            <pc:sldMk cId="2836421742" sldId="287"/>
            <ac:spMk id="7" creationId="{6CC7D136-CD59-4F79-B068-DA241B5330B5}"/>
          </ac:spMkLst>
        </pc:spChg>
        <pc:spChg chg="add del mod">
          <ac:chgData name="Laura Naeye" userId="274268c72a455717" providerId="LiveId" clId="{1FAD813C-CD4D-4A12-8440-2F68CBDD8A74}" dt="2022-03-19T08:50:15.448" v="2421"/>
          <ac:spMkLst>
            <pc:docMk/>
            <pc:sldMk cId="2836421742" sldId="287"/>
            <ac:spMk id="9" creationId="{938D67B0-3A6F-494E-8565-C72D452B05B5}"/>
          </ac:spMkLst>
        </pc:spChg>
        <pc:spChg chg="add del">
          <ac:chgData name="Laura Naeye" userId="274268c72a455717" providerId="LiveId" clId="{1FAD813C-CD4D-4A12-8440-2F68CBDD8A74}" dt="2022-03-19T08:50:36.005" v="2432" actId="26606"/>
          <ac:spMkLst>
            <pc:docMk/>
            <pc:sldMk cId="2836421742" sldId="287"/>
            <ac:spMk id="19" creationId="{E009DD9B-5EE2-4C0D-8B2B-351C8C102205}"/>
          </ac:spMkLst>
        </pc:spChg>
        <pc:spChg chg="add del">
          <ac:chgData name="Laura Naeye" userId="274268c72a455717" providerId="LiveId" clId="{1FAD813C-CD4D-4A12-8440-2F68CBDD8A74}" dt="2022-03-19T08:50:36.005" v="2432" actId="26606"/>
          <ac:spMkLst>
            <pc:docMk/>
            <pc:sldMk cId="2836421742" sldId="287"/>
            <ac:spMk id="21" creationId="{E720DB99-7745-4E75-9D96-AAB6D55C531E}"/>
          </ac:spMkLst>
        </pc:spChg>
        <pc:spChg chg="add del">
          <ac:chgData name="Laura Naeye" userId="274268c72a455717" providerId="LiveId" clId="{1FAD813C-CD4D-4A12-8440-2F68CBDD8A74}" dt="2022-03-19T08:50:36.005" v="2432" actId="26606"/>
          <ac:spMkLst>
            <pc:docMk/>
            <pc:sldMk cId="2836421742" sldId="287"/>
            <ac:spMk id="23" creationId="{D68803C4-E159-4360-B7BB-74205C8F782D}"/>
          </ac:spMkLst>
        </pc:spChg>
        <pc:spChg chg="add del">
          <ac:chgData name="Laura Naeye" userId="274268c72a455717" providerId="LiveId" clId="{1FAD813C-CD4D-4A12-8440-2F68CBDD8A74}" dt="2022-03-19T08:50:36.005" v="2432" actId="26606"/>
          <ac:spMkLst>
            <pc:docMk/>
            <pc:sldMk cId="2836421742" sldId="287"/>
            <ac:spMk id="25" creationId="{504B0465-3B07-49BF-BEA7-D81476246293}"/>
          </ac:spMkLst>
        </pc:spChg>
        <pc:spChg chg="add del">
          <ac:chgData name="Laura Naeye" userId="274268c72a455717" providerId="LiveId" clId="{1FAD813C-CD4D-4A12-8440-2F68CBDD8A74}" dt="2022-03-19T08:50:36.005" v="2432" actId="26606"/>
          <ac:spMkLst>
            <pc:docMk/>
            <pc:sldMk cId="2836421742" sldId="287"/>
            <ac:spMk id="27" creationId="{49B7FFA5-14CB-4A4F-9BCC-CA3AA5D9D276}"/>
          </ac:spMkLst>
        </pc:spChg>
        <pc:spChg chg="add del">
          <ac:chgData name="Laura Naeye" userId="274268c72a455717" providerId="LiveId" clId="{1FAD813C-CD4D-4A12-8440-2F68CBDD8A74}" dt="2022-03-19T08:50:36.005" v="2432" actId="26606"/>
          <ac:spMkLst>
            <pc:docMk/>
            <pc:sldMk cId="2836421742" sldId="287"/>
            <ac:spMk id="29" creationId="{04E48745-7512-4EC2-9E20-9092D12150CA}"/>
          </ac:spMkLst>
        </pc:spChg>
        <pc:spChg chg="add del">
          <ac:chgData name="Laura Naeye" userId="274268c72a455717" providerId="LiveId" clId="{1FAD813C-CD4D-4A12-8440-2F68CBDD8A74}" dt="2022-03-19T08:50:55.922" v="2443" actId="26606"/>
          <ac:spMkLst>
            <pc:docMk/>
            <pc:sldMk cId="2836421742" sldId="287"/>
            <ac:spMk id="38" creationId="{7894B553-EBE0-470E-8623-3DB6B0DECE58}"/>
          </ac:spMkLst>
        </pc:spChg>
        <pc:spChg chg="add del">
          <ac:chgData name="Laura Naeye" userId="274268c72a455717" providerId="LiveId" clId="{1FAD813C-CD4D-4A12-8440-2F68CBDD8A74}" dt="2022-03-19T08:50:55.922" v="2443" actId="26606"/>
          <ac:spMkLst>
            <pc:docMk/>
            <pc:sldMk cId="2836421742" sldId="287"/>
            <ac:spMk id="40" creationId="{00FC804D-BB45-4D30-B9B2-CA5D9393011D}"/>
          </ac:spMkLst>
        </pc:spChg>
        <pc:spChg chg="add del">
          <ac:chgData name="Laura Naeye" userId="274268c72a455717" providerId="LiveId" clId="{1FAD813C-CD4D-4A12-8440-2F68CBDD8A74}" dt="2022-03-19T08:50:55.922" v="2443" actId="26606"/>
          <ac:spMkLst>
            <pc:docMk/>
            <pc:sldMk cId="2836421742" sldId="287"/>
            <ac:spMk id="42" creationId="{F0D8E69F-ABB2-495C-80E6-6C4839037C7D}"/>
          </ac:spMkLst>
        </pc:spChg>
        <pc:spChg chg="add del">
          <ac:chgData name="Laura Naeye" userId="274268c72a455717" providerId="LiveId" clId="{1FAD813C-CD4D-4A12-8440-2F68CBDD8A74}" dt="2022-03-19T08:50:55.922" v="2443" actId="26606"/>
          <ac:spMkLst>
            <pc:docMk/>
            <pc:sldMk cId="2836421742" sldId="287"/>
            <ac:spMk id="44" creationId="{0DB2899B-09C7-4AF9-9C18-BE845FB1A555}"/>
          </ac:spMkLst>
        </pc:spChg>
        <pc:spChg chg="add del">
          <ac:chgData name="Laura Naeye" userId="274268c72a455717" providerId="LiveId" clId="{1FAD813C-CD4D-4A12-8440-2F68CBDD8A74}" dt="2022-03-19T08:50:55.922" v="2443" actId="26606"/>
          <ac:spMkLst>
            <pc:docMk/>
            <pc:sldMk cId="2836421742" sldId="287"/>
            <ac:spMk id="46" creationId="{97041F30-5B33-48B2-9298-E2B83D593FFF}"/>
          </ac:spMkLst>
        </pc:spChg>
        <pc:spChg chg="add del">
          <ac:chgData name="Laura Naeye" userId="274268c72a455717" providerId="LiveId" clId="{1FAD813C-CD4D-4A12-8440-2F68CBDD8A74}" dt="2022-03-19T08:50:55.922" v="2443" actId="26606"/>
          <ac:spMkLst>
            <pc:docMk/>
            <pc:sldMk cId="2836421742" sldId="287"/>
            <ac:spMk id="48" creationId="{DE2264DC-1DE9-43B9-82F1-AF95A1C5C621}"/>
          </ac:spMkLst>
        </pc:spChg>
        <pc:grpChg chg="add del">
          <ac:chgData name="Laura Naeye" userId="274268c72a455717" providerId="LiveId" clId="{1FAD813C-CD4D-4A12-8440-2F68CBDD8A74}" dt="2022-03-19T08:50:36.005" v="2432" actId="26606"/>
          <ac:grpSpMkLst>
            <pc:docMk/>
            <pc:sldMk cId="2836421742" sldId="287"/>
            <ac:grpSpMk id="15" creationId="{215FFFB0-F23F-4C19-94F1-12A61849426C}"/>
          </ac:grpSpMkLst>
        </pc:grpChg>
        <pc:grpChg chg="add del">
          <ac:chgData name="Laura Naeye" userId="274268c72a455717" providerId="LiveId" clId="{1FAD813C-CD4D-4A12-8440-2F68CBDD8A74}" dt="2022-03-19T08:50:55.922" v="2443" actId="26606"/>
          <ac:grpSpMkLst>
            <pc:docMk/>
            <pc:sldMk cId="2836421742" sldId="287"/>
            <ac:grpSpMk id="34" creationId="{215FFFB0-F23F-4C19-94F1-12A61849426C}"/>
          </ac:grpSpMkLst>
        </pc:grpChg>
        <pc:grpChg chg="add">
          <ac:chgData name="Laura Naeye" userId="274268c72a455717" providerId="LiveId" clId="{1FAD813C-CD4D-4A12-8440-2F68CBDD8A74}" dt="2022-03-19T08:50:55.922" v="2443" actId="26606"/>
          <ac:grpSpMkLst>
            <pc:docMk/>
            <pc:sldMk cId="2836421742" sldId="287"/>
            <ac:grpSpMk id="53" creationId="{215FFFB0-F23F-4C19-94F1-12A61849426C}"/>
          </ac:grpSpMkLst>
        </pc:grpChg>
        <pc:picChg chg="add mod ord">
          <ac:chgData name="Laura Naeye" userId="274268c72a455717" providerId="LiveId" clId="{1FAD813C-CD4D-4A12-8440-2F68CBDD8A74}" dt="2022-03-19T08:51:15.388" v="2456" actId="1076"/>
          <ac:picMkLst>
            <pc:docMk/>
            <pc:sldMk cId="2836421742" sldId="287"/>
            <ac:picMk id="5" creationId="{BC2BA297-A511-4C25-A7F1-444C5CE00CA6}"/>
          </ac:picMkLst>
        </pc:picChg>
        <pc:picChg chg="add mod ord">
          <ac:chgData name="Laura Naeye" userId="274268c72a455717" providerId="LiveId" clId="{1FAD813C-CD4D-4A12-8440-2F68CBDD8A74}" dt="2022-03-19T08:51:08.228" v="2451" actId="1076"/>
          <ac:picMkLst>
            <pc:docMk/>
            <pc:sldMk cId="2836421742" sldId="287"/>
            <ac:picMk id="8" creationId="{A476853A-944F-4378-910D-3640DE37A905}"/>
          </ac:picMkLst>
        </pc:picChg>
        <pc:picChg chg="add mod ord">
          <ac:chgData name="Laura Naeye" userId="274268c72a455717" providerId="LiveId" clId="{1FAD813C-CD4D-4A12-8440-2F68CBDD8A74}" dt="2022-03-19T08:51:21.987" v="2457" actId="1076"/>
          <ac:picMkLst>
            <pc:docMk/>
            <pc:sldMk cId="2836421742" sldId="287"/>
            <ac:picMk id="10" creationId="{9DBCDE94-87D8-4172-9CBB-54C45C648F12}"/>
          </ac:picMkLst>
        </pc:picChg>
        <pc:picChg chg="add del">
          <ac:chgData name="Laura Naeye" userId="274268c72a455717" providerId="LiveId" clId="{1FAD813C-CD4D-4A12-8440-2F68CBDD8A74}" dt="2022-03-19T08:49:26.349" v="2403"/>
          <ac:picMkLst>
            <pc:docMk/>
            <pc:sldMk cId="2836421742" sldId="287"/>
            <ac:picMk id="4097" creationId="{3839EBFE-3C01-4127-8F1B-362BFC58DC08}"/>
          </ac:picMkLst>
        </pc:picChg>
      </pc:sldChg>
      <pc:sldChg chg="addSp delSp modSp new mod modAnim">
        <pc:chgData name="Laura Naeye" userId="274268c72a455717" providerId="LiveId" clId="{1FAD813C-CD4D-4A12-8440-2F68CBDD8A74}" dt="2022-03-19T09:14:52.658" v="2700"/>
        <pc:sldMkLst>
          <pc:docMk/>
          <pc:sldMk cId="2093954842" sldId="288"/>
        </pc:sldMkLst>
        <pc:spChg chg="mod">
          <ac:chgData name="Laura Naeye" userId="274268c72a455717" providerId="LiveId" clId="{1FAD813C-CD4D-4A12-8440-2F68CBDD8A74}" dt="2022-03-19T08:51:41.663" v="2461"/>
          <ac:spMkLst>
            <pc:docMk/>
            <pc:sldMk cId="2093954842" sldId="288"/>
            <ac:spMk id="2" creationId="{A837DDB3-5CB6-43BC-AAC2-71F6724365B1}"/>
          </ac:spMkLst>
        </pc:spChg>
        <pc:spChg chg="add del">
          <ac:chgData name="Laura Naeye" userId="274268c72a455717" providerId="LiveId" clId="{1FAD813C-CD4D-4A12-8440-2F68CBDD8A74}" dt="2022-03-19T08:54:37.501" v="2530"/>
          <ac:spMkLst>
            <pc:docMk/>
            <pc:sldMk cId="2093954842" sldId="288"/>
            <ac:spMk id="3" creationId="{7C6BB7EA-14AB-43C3-ABF7-89B87E99C022}"/>
          </ac:spMkLst>
        </pc:spChg>
        <pc:spChg chg="mod">
          <ac:chgData name="Laura Naeye" userId="274268c72a455717" providerId="LiveId" clId="{1FAD813C-CD4D-4A12-8440-2F68CBDD8A74}" dt="2022-03-19T08:51:54.921" v="2471" actId="403"/>
          <ac:spMkLst>
            <pc:docMk/>
            <pc:sldMk cId="2093954842" sldId="288"/>
            <ac:spMk id="4" creationId="{67D2B58D-8ECB-4BD4-A695-8B56A1770024}"/>
          </ac:spMkLst>
        </pc:spChg>
        <pc:spChg chg="add del mod">
          <ac:chgData name="Laura Naeye" userId="274268c72a455717" providerId="LiveId" clId="{1FAD813C-CD4D-4A12-8440-2F68CBDD8A74}" dt="2022-03-19T08:54:37.494" v="2529"/>
          <ac:spMkLst>
            <pc:docMk/>
            <pc:sldMk cId="2093954842" sldId="288"/>
            <ac:spMk id="7" creationId="{79E1E51B-116C-435F-A009-BD479AA5D048}"/>
          </ac:spMkLst>
        </pc:spChg>
        <pc:picChg chg="add mod">
          <ac:chgData name="Laura Naeye" userId="274268c72a455717" providerId="LiveId" clId="{1FAD813C-CD4D-4A12-8440-2F68CBDD8A74}" dt="2022-03-19T08:54:16.557" v="2527" actId="1076"/>
          <ac:picMkLst>
            <pc:docMk/>
            <pc:sldMk cId="2093954842" sldId="288"/>
            <ac:picMk id="6" creationId="{B948F46C-1A54-4B65-BBE0-8FB25556F6A3}"/>
          </ac:picMkLst>
        </pc:picChg>
        <pc:picChg chg="add mod">
          <ac:chgData name="Laura Naeye" userId="274268c72a455717" providerId="LiveId" clId="{1FAD813C-CD4D-4A12-8440-2F68CBDD8A74}" dt="2022-03-19T08:54:40.609" v="2532" actId="1076"/>
          <ac:picMkLst>
            <pc:docMk/>
            <pc:sldMk cId="2093954842" sldId="288"/>
            <ac:picMk id="8" creationId="{0D1B3BFD-FEEA-40F3-97AA-E22D472B2AB6}"/>
          </ac:picMkLst>
        </pc:picChg>
      </pc:sldChg>
      <pc:sldChg chg="addSp delSp modSp new mod">
        <pc:chgData name="Laura Naeye" userId="274268c72a455717" providerId="LiveId" clId="{1FAD813C-CD4D-4A12-8440-2F68CBDD8A74}" dt="2022-03-19T08:53:55.940" v="2525"/>
        <pc:sldMkLst>
          <pc:docMk/>
          <pc:sldMk cId="3424018947" sldId="289"/>
        </pc:sldMkLst>
        <pc:spChg chg="mod">
          <ac:chgData name="Laura Naeye" userId="274268c72a455717" providerId="LiveId" clId="{1FAD813C-CD4D-4A12-8440-2F68CBDD8A74}" dt="2022-03-19T08:52:37.991" v="2492" actId="20577"/>
          <ac:spMkLst>
            <pc:docMk/>
            <pc:sldMk cId="3424018947" sldId="289"/>
            <ac:spMk id="2" creationId="{18C715D4-8477-4110-9935-C2D5D7BD98C2}"/>
          </ac:spMkLst>
        </pc:spChg>
        <pc:spChg chg="add del">
          <ac:chgData name="Laura Naeye" userId="274268c72a455717" providerId="LiveId" clId="{1FAD813C-CD4D-4A12-8440-2F68CBDD8A74}" dt="2022-03-19T08:52:41.409" v="2495"/>
          <ac:spMkLst>
            <pc:docMk/>
            <pc:sldMk cId="3424018947" sldId="289"/>
            <ac:spMk id="3" creationId="{7D50631F-B896-4BBA-8207-9E6E23368AC1}"/>
          </ac:spMkLst>
        </pc:spChg>
        <pc:spChg chg="mod">
          <ac:chgData name="Laura Naeye" userId="274268c72a455717" providerId="LiveId" clId="{1FAD813C-CD4D-4A12-8440-2F68CBDD8A74}" dt="2022-03-19T08:53:55.940" v="2525"/>
          <ac:spMkLst>
            <pc:docMk/>
            <pc:sldMk cId="3424018947" sldId="289"/>
            <ac:spMk id="4" creationId="{722900A4-02B1-478D-AE7C-1B84CD4257CD}"/>
          </ac:spMkLst>
        </pc:spChg>
        <pc:spChg chg="add del mod">
          <ac:chgData name="Laura Naeye" userId="274268c72a455717" providerId="LiveId" clId="{1FAD813C-CD4D-4A12-8440-2F68CBDD8A74}" dt="2022-03-19T08:52:41.399" v="2494"/>
          <ac:spMkLst>
            <pc:docMk/>
            <pc:sldMk cId="3424018947" sldId="289"/>
            <ac:spMk id="6" creationId="{940FFE59-4F6B-4475-A1C1-AD2EA4F9545A}"/>
          </ac:spMkLst>
        </pc:spChg>
        <pc:picChg chg="add mod">
          <ac:chgData name="Laura Naeye" userId="274268c72a455717" providerId="LiveId" clId="{1FAD813C-CD4D-4A12-8440-2F68CBDD8A74}" dt="2022-03-19T08:52:44.319" v="2497" actId="1076"/>
          <ac:picMkLst>
            <pc:docMk/>
            <pc:sldMk cId="3424018947" sldId="289"/>
            <ac:picMk id="7" creationId="{1831A92E-1706-420E-952B-F9C696F437C7}"/>
          </ac:picMkLst>
        </pc:picChg>
        <pc:picChg chg="add mod">
          <ac:chgData name="Laura Naeye" userId="274268c72a455717" providerId="LiveId" clId="{1FAD813C-CD4D-4A12-8440-2F68CBDD8A74}" dt="2022-03-19T08:53:32.375" v="2502" actId="1076"/>
          <ac:picMkLst>
            <pc:docMk/>
            <pc:sldMk cId="3424018947" sldId="289"/>
            <ac:picMk id="8" creationId="{3E82AD15-B690-4CBC-90CA-E729C151709F}"/>
          </ac:picMkLst>
        </pc:picChg>
      </pc:sldChg>
      <pc:sldChg chg="modSp new mod">
        <pc:chgData name="Laura Naeye" userId="274268c72a455717" providerId="LiveId" clId="{1FAD813C-CD4D-4A12-8440-2F68CBDD8A74}" dt="2022-03-19T08:57:07.588" v="2600" actId="20577"/>
        <pc:sldMkLst>
          <pc:docMk/>
          <pc:sldMk cId="787227952" sldId="290"/>
        </pc:sldMkLst>
        <pc:spChg chg="mod">
          <ac:chgData name="Laura Naeye" userId="274268c72a455717" providerId="LiveId" clId="{1FAD813C-CD4D-4A12-8440-2F68CBDD8A74}" dt="2022-03-19T08:57:07.588" v="2600" actId="20577"/>
          <ac:spMkLst>
            <pc:docMk/>
            <pc:sldMk cId="787227952" sldId="290"/>
            <ac:spMk id="2" creationId="{FF1783E1-C4FC-4CD6-86D0-330C9FCBF973}"/>
          </ac:spMkLst>
        </pc:spChg>
      </pc:sldChg>
      <pc:sldChg chg="addSp delSp modSp new mod modAnim modNotesTx">
        <pc:chgData name="Laura Naeye" userId="274268c72a455717" providerId="LiveId" clId="{1FAD813C-CD4D-4A12-8440-2F68CBDD8A74}" dt="2022-03-19T09:15:11.153" v="2702"/>
        <pc:sldMkLst>
          <pc:docMk/>
          <pc:sldMk cId="1366025927" sldId="291"/>
        </pc:sldMkLst>
        <pc:picChg chg="add del mod modCrop">
          <ac:chgData name="Laura Naeye" userId="274268c72a455717" providerId="LiveId" clId="{1FAD813C-CD4D-4A12-8440-2F68CBDD8A74}" dt="2022-03-19T09:00:02.753" v="2604" actId="478"/>
          <ac:picMkLst>
            <pc:docMk/>
            <pc:sldMk cId="1366025927" sldId="291"/>
            <ac:picMk id="6" creationId="{86E2298E-E183-4BD7-826D-7096224C458B}"/>
          </ac:picMkLst>
        </pc:picChg>
        <pc:picChg chg="add mod ord modCrop">
          <ac:chgData name="Laura Naeye" userId="274268c72a455717" providerId="LiveId" clId="{1FAD813C-CD4D-4A12-8440-2F68CBDD8A74}" dt="2022-03-19T09:01:10.242" v="2622" actId="1076"/>
          <ac:picMkLst>
            <pc:docMk/>
            <pc:sldMk cId="1366025927" sldId="291"/>
            <ac:picMk id="8" creationId="{E07D5FAA-CC77-4E5F-A57D-D9263C596AEA}"/>
          </ac:picMkLst>
        </pc:picChg>
        <pc:picChg chg="add mod modCrop">
          <ac:chgData name="Laura Naeye" userId="274268c72a455717" providerId="LiveId" clId="{1FAD813C-CD4D-4A12-8440-2F68CBDD8A74}" dt="2022-03-19T09:01:03.651" v="2618" actId="1076"/>
          <ac:picMkLst>
            <pc:docMk/>
            <pc:sldMk cId="1366025927" sldId="291"/>
            <ac:picMk id="10" creationId="{8DDF1E40-F696-4AF0-8F16-E9DEB1D9A122}"/>
          </ac:picMkLst>
        </pc:picChg>
      </pc:sldChg>
      <pc:sldChg chg="addSp delSp modSp new mod modNotesTx">
        <pc:chgData name="Laura Naeye" userId="274268c72a455717" providerId="LiveId" clId="{1FAD813C-CD4D-4A12-8440-2F68CBDD8A74}" dt="2022-03-19T09:02:21.581" v="2679" actId="1076"/>
        <pc:sldMkLst>
          <pc:docMk/>
          <pc:sldMk cId="1886635611" sldId="292"/>
        </pc:sldMkLst>
        <pc:spChg chg="mod">
          <ac:chgData name="Laura Naeye" userId="274268c72a455717" providerId="LiveId" clId="{1FAD813C-CD4D-4A12-8440-2F68CBDD8A74}" dt="2022-03-19T09:02:09.038" v="2674" actId="20577"/>
          <ac:spMkLst>
            <pc:docMk/>
            <pc:sldMk cId="1886635611" sldId="292"/>
            <ac:spMk id="2" creationId="{F92C0E03-A759-43B4-9522-A572EF063E56}"/>
          </ac:spMkLst>
        </pc:spChg>
        <pc:spChg chg="add del">
          <ac:chgData name="Laura Naeye" userId="274268c72a455717" providerId="LiveId" clId="{1FAD813C-CD4D-4A12-8440-2F68CBDD8A74}" dt="2022-03-19T09:01:41.768" v="2629" actId="22"/>
          <ac:spMkLst>
            <pc:docMk/>
            <pc:sldMk cId="1886635611" sldId="292"/>
            <ac:spMk id="6" creationId="{647BC2BE-6D3D-4FD7-8971-108FC1A1F5A0}"/>
          </ac:spMkLst>
        </pc:spChg>
        <pc:picChg chg="add mod modCrop">
          <ac:chgData name="Laura Naeye" userId="274268c72a455717" providerId="LiveId" clId="{1FAD813C-CD4D-4A12-8440-2F68CBDD8A74}" dt="2022-03-19T09:02:21.581" v="2679" actId="1076"/>
          <ac:picMkLst>
            <pc:docMk/>
            <pc:sldMk cId="1886635611" sldId="292"/>
            <ac:picMk id="8" creationId="{B91E1F62-E331-4756-948E-07723414E00E}"/>
          </ac:picMkLst>
        </pc:picChg>
      </pc:sldChg>
      <pc:sldChg chg="new del">
        <pc:chgData name="Laura Naeye" userId="274268c72a455717" providerId="LiveId" clId="{1FAD813C-CD4D-4A12-8440-2F68CBDD8A74}" dt="2022-03-19T09:02:59.798" v="2684" actId="47"/>
        <pc:sldMkLst>
          <pc:docMk/>
          <pc:sldMk cId="1971571496" sldId="293"/>
        </pc:sldMkLst>
      </pc:sldChg>
      <pc:sldChg chg="addSp delSp modSp new mod setBg setClrOvrMap">
        <pc:chgData name="Laura Naeye" userId="274268c72a455717" providerId="LiveId" clId="{1FAD813C-CD4D-4A12-8440-2F68CBDD8A74}" dt="2022-03-19T09:08:50.672" v="2691" actId="962"/>
        <pc:sldMkLst>
          <pc:docMk/>
          <pc:sldMk cId="1286588523" sldId="294"/>
        </pc:sldMkLst>
        <pc:spChg chg="mod ord">
          <ac:chgData name="Laura Naeye" userId="274268c72a455717" providerId="LiveId" clId="{1FAD813C-CD4D-4A12-8440-2F68CBDD8A74}" dt="2022-03-19T09:08:47.548" v="2689" actId="26606"/>
          <ac:spMkLst>
            <pc:docMk/>
            <pc:sldMk cId="1286588523" sldId="294"/>
            <ac:spMk id="2" creationId="{33181E01-7346-458A-BA60-783178D09CE0}"/>
          </ac:spMkLst>
        </pc:spChg>
        <pc:spChg chg="add del">
          <ac:chgData name="Laura Naeye" userId="274268c72a455717" providerId="LiveId" clId="{1FAD813C-CD4D-4A12-8440-2F68CBDD8A74}" dt="2022-03-19T09:08:47.548" v="2689" actId="26606"/>
          <ac:spMkLst>
            <pc:docMk/>
            <pc:sldMk cId="1286588523" sldId="294"/>
            <ac:spMk id="8" creationId="{3E9FBC8E-8666-4442-8D7D-B250510CD44D}"/>
          </ac:spMkLst>
        </pc:spChg>
        <pc:spChg chg="add">
          <ac:chgData name="Laura Naeye" userId="274268c72a455717" providerId="LiveId" clId="{1FAD813C-CD4D-4A12-8440-2F68CBDD8A74}" dt="2022-03-19T09:08:47.548" v="2689" actId="26606"/>
          <ac:spMkLst>
            <pc:docMk/>
            <pc:sldMk cId="1286588523" sldId="294"/>
            <ac:spMk id="13" creationId="{3E9FBC8E-8666-4442-8D7D-B250510CD44D}"/>
          </ac:spMkLst>
        </pc:spChg>
        <pc:picChg chg="add del mod">
          <ac:chgData name="Laura Naeye" userId="274268c72a455717" providerId="LiveId" clId="{1FAD813C-CD4D-4A12-8440-2F68CBDD8A74}" dt="2022-03-19T09:07:25.796" v="2687" actId="478"/>
          <ac:picMkLst>
            <pc:docMk/>
            <pc:sldMk cId="1286588523" sldId="294"/>
            <ac:picMk id="3" creationId="{B2B6F6EA-224C-4626-AEE0-BEC0E2A6EEDE}"/>
          </ac:picMkLst>
        </pc:picChg>
        <pc:picChg chg="add mod">
          <ac:chgData name="Laura Naeye" userId="274268c72a455717" providerId="LiveId" clId="{1FAD813C-CD4D-4A12-8440-2F68CBDD8A74}" dt="2022-03-19T09:08:50.672" v="2691" actId="962"/>
          <ac:picMkLst>
            <pc:docMk/>
            <pc:sldMk cId="1286588523" sldId="294"/>
            <ac:picMk id="4" creationId="{BF83A9DC-3B4B-4BBD-855A-4FF6A4C06DF0}"/>
          </ac:picMkLst>
        </pc:picChg>
      </pc:sldChg>
    </pc:docChg>
  </pc:docChgLst>
  <pc:docChgLst>
    <pc:chgData name="Laura Naeye" userId="274268c72a455717" providerId="LiveId" clId="{1FD8D4DB-22DC-4C5B-B5EC-A1147B77545A}"/>
    <pc:docChg chg="modNotesMaster modHandout">
      <pc:chgData name="Laura Naeye" userId="274268c72a455717" providerId="LiveId" clId="{1FD8D4DB-22DC-4C5B-B5EC-A1147B77545A}" dt="2022-05-30T14:29:50.700" v="1"/>
      <pc:docMkLst>
        <pc:docMk/>
      </pc:docMkLst>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a:extLst>
              <a:ext uri="{FF2B5EF4-FFF2-40B4-BE49-F238E27FC236}">
                <a16:creationId xmlns:a16="http://schemas.microsoft.com/office/drawing/2014/main" id="{1CDDE5A3-7D14-0516-FD98-5ED938A1C716}"/>
              </a:ext>
            </a:extLst>
          </p:cNvPr>
          <p:cNvSpPr>
            <a:spLocks noGrp="1"/>
          </p:cNvSpPr>
          <p:nvPr>
            <p:ph type="hdr" sz="quarter"/>
          </p:nvPr>
        </p:nvSpPr>
        <p:spPr>
          <a:xfrm>
            <a:off x="0" y="0"/>
            <a:ext cx="2971800" cy="459317"/>
          </a:xfrm>
          <a:prstGeom prst="rect">
            <a:avLst/>
          </a:prstGeom>
        </p:spPr>
        <p:txBody>
          <a:bodyPr vert="horz" lIns="91440" tIns="45720" rIns="91440" bIns="45720" rtlCol="0"/>
          <a:lstStyle>
            <a:lvl1pPr algn="l">
              <a:defRPr sz="1200"/>
            </a:lvl1pPr>
          </a:lstStyle>
          <a:p>
            <a:r>
              <a:rPr lang="nl-BE"/>
              <a:t>PowerPoint les 3</a:t>
            </a:r>
          </a:p>
        </p:txBody>
      </p:sp>
      <p:sp>
        <p:nvSpPr>
          <p:cNvPr id="3" name="Tijdelijke aanduiding voor datum 2">
            <a:extLst>
              <a:ext uri="{FF2B5EF4-FFF2-40B4-BE49-F238E27FC236}">
                <a16:creationId xmlns:a16="http://schemas.microsoft.com/office/drawing/2014/main" id="{8C67E9E6-8324-13E1-46E8-34D8BCD203F2}"/>
              </a:ext>
            </a:extLst>
          </p:cNvPr>
          <p:cNvSpPr>
            <a:spLocks noGrp="1"/>
          </p:cNvSpPr>
          <p:nvPr>
            <p:ph type="dt" sz="quarter" idx="1"/>
          </p:nvPr>
        </p:nvSpPr>
        <p:spPr>
          <a:xfrm>
            <a:off x="3885010" y="0"/>
            <a:ext cx="2971800" cy="459317"/>
          </a:xfrm>
          <a:prstGeom prst="rect">
            <a:avLst/>
          </a:prstGeom>
        </p:spPr>
        <p:txBody>
          <a:bodyPr vert="horz" lIns="91440" tIns="45720" rIns="91440" bIns="45720" rtlCol="0"/>
          <a:lstStyle>
            <a:lvl1pPr algn="r">
              <a:defRPr sz="1200"/>
            </a:lvl1pPr>
          </a:lstStyle>
          <a:p>
            <a:fld id="{3DCC9B8B-A7D7-464C-89D9-D5A4AF0BD167}" type="datetimeFigureOut">
              <a:rPr lang="nl-BE" smtClean="0"/>
              <a:t>30/05/2022</a:t>
            </a:fld>
            <a:endParaRPr lang="nl-BE"/>
          </a:p>
        </p:txBody>
      </p:sp>
      <p:sp>
        <p:nvSpPr>
          <p:cNvPr id="4" name="Tijdelijke aanduiding voor voettekst 3">
            <a:extLst>
              <a:ext uri="{FF2B5EF4-FFF2-40B4-BE49-F238E27FC236}">
                <a16:creationId xmlns:a16="http://schemas.microsoft.com/office/drawing/2014/main" id="{2808D424-8C9A-76BB-2BCA-09AFC134ADEC}"/>
              </a:ext>
            </a:extLst>
          </p:cNvPr>
          <p:cNvSpPr>
            <a:spLocks noGrp="1"/>
          </p:cNvSpPr>
          <p:nvPr>
            <p:ph type="ftr" sz="quarter" idx="2"/>
          </p:nvPr>
        </p:nvSpPr>
        <p:spPr>
          <a:xfrm>
            <a:off x="0" y="8684685"/>
            <a:ext cx="2971800" cy="459316"/>
          </a:xfrm>
          <a:prstGeom prst="rect">
            <a:avLst/>
          </a:prstGeom>
        </p:spPr>
        <p:txBody>
          <a:bodyPr vert="horz" lIns="91440" tIns="45720" rIns="91440" bIns="45720" rtlCol="0" anchor="b"/>
          <a:lstStyle>
            <a:lvl1pPr algn="l">
              <a:defRPr sz="1200"/>
            </a:lvl1pPr>
          </a:lstStyle>
          <a:p>
            <a:endParaRPr lang="nl-BE"/>
          </a:p>
        </p:txBody>
      </p:sp>
      <p:sp>
        <p:nvSpPr>
          <p:cNvPr id="5" name="Tijdelijke aanduiding voor dianummer 4">
            <a:extLst>
              <a:ext uri="{FF2B5EF4-FFF2-40B4-BE49-F238E27FC236}">
                <a16:creationId xmlns:a16="http://schemas.microsoft.com/office/drawing/2014/main" id="{1FF5B09B-9279-0728-799B-D0C28D1DF1BC}"/>
              </a:ext>
            </a:extLst>
          </p:cNvPr>
          <p:cNvSpPr>
            <a:spLocks noGrp="1"/>
          </p:cNvSpPr>
          <p:nvPr>
            <p:ph type="sldNum" sz="quarter" idx="3"/>
          </p:nvPr>
        </p:nvSpPr>
        <p:spPr>
          <a:xfrm>
            <a:off x="3885010" y="8684685"/>
            <a:ext cx="2971800" cy="459316"/>
          </a:xfrm>
          <a:prstGeom prst="rect">
            <a:avLst/>
          </a:prstGeom>
        </p:spPr>
        <p:txBody>
          <a:bodyPr vert="horz" lIns="91440" tIns="45720" rIns="91440" bIns="45720" rtlCol="0" anchor="b"/>
          <a:lstStyle>
            <a:lvl1pPr algn="r">
              <a:defRPr sz="1200"/>
            </a:lvl1pPr>
          </a:lstStyle>
          <a:p>
            <a:fld id="{68A8A850-1144-4B72-A73E-C2956F584C56}" type="slidenum">
              <a:rPr lang="nl-BE" smtClean="0"/>
              <a:t>‹nr.›</a:t>
            </a:fld>
            <a:endParaRPr lang="nl-BE"/>
          </a:p>
        </p:txBody>
      </p:sp>
    </p:spTree>
    <p:extLst>
      <p:ext uri="{BB962C8B-B14F-4D97-AF65-F5344CB8AC3E}">
        <p14:creationId xmlns:p14="http://schemas.microsoft.com/office/powerpoint/2010/main" val="910726962"/>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a:lvl1pPr>
          </a:lstStyle>
          <a:p>
            <a:r>
              <a:rPr lang="nl-BE"/>
              <a:t>PowerPoint les 3</a:t>
            </a:r>
          </a:p>
        </p:txBody>
      </p:sp>
      <p:sp>
        <p:nvSpPr>
          <p:cNvPr id="3" name="Tijdelijke aanduiding voor datum 2"/>
          <p:cNvSpPr>
            <a:spLocks noGrp="1"/>
          </p:cNvSpPr>
          <p:nvPr>
            <p:ph type="dt" idx="1"/>
          </p:nvPr>
        </p:nvSpPr>
        <p:spPr>
          <a:xfrm>
            <a:off x="3884613" y="1"/>
            <a:ext cx="2971800" cy="458788"/>
          </a:xfrm>
          <a:prstGeom prst="rect">
            <a:avLst/>
          </a:prstGeom>
        </p:spPr>
        <p:txBody>
          <a:bodyPr vert="horz" lIns="91440" tIns="45720" rIns="91440" bIns="45720" rtlCol="0"/>
          <a:lstStyle>
            <a:lvl1pPr algn="r">
              <a:defRPr sz="1200"/>
            </a:lvl1pPr>
          </a:lstStyle>
          <a:p>
            <a:fld id="{B727650D-C365-44D6-A879-9BD869437477}" type="datetimeFigureOut">
              <a:rPr lang="nl-BE" smtClean="0"/>
              <a:t>30/05/2022</a:t>
            </a:fld>
            <a:endParaRPr lang="nl-BE"/>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BE"/>
          </a:p>
        </p:txBody>
      </p:sp>
      <p:sp>
        <p:nvSpPr>
          <p:cNvPr id="5" name="Tijdelijke aanduiding voor notities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BE"/>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9BF20F6-9CD8-4D5D-B598-DC0EF82D0A94}" type="slidenum">
              <a:rPr lang="nl-BE" smtClean="0"/>
              <a:t>‹nr.›</a:t>
            </a:fld>
            <a:endParaRPr lang="nl-BE"/>
          </a:p>
        </p:txBody>
      </p:sp>
    </p:spTree>
    <p:extLst>
      <p:ext uri="{BB962C8B-B14F-4D97-AF65-F5344CB8AC3E}">
        <p14:creationId xmlns:p14="http://schemas.microsoft.com/office/powerpoint/2010/main" val="3345089897"/>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youtube.com/watch?v=Rh8_-TxslEk"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brooklynmuseum.org/eascfa/dinner_party/place_settings/theodora" TargetMode="External"/><Relationship Id="rId2" Type="http://schemas.openxmlformats.org/officeDocument/2006/relationships/slide" Target="../slides/slide23.xml"/><Relationship Id="rId1" Type="http://schemas.openxmlformats.org/officeDocument/2006/relationships/notesMaster" Target="../notesMasters/notesMaster1.xml"/><Relationship Id="rId4" Type="http://schemas.openxmlformats.org/officeDocument/2006/relationships/hyperlink" Target="https://en.wikipedia.org/wiki/The_Dinner_Party"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err="1"/>
              <a:t>Ll’n</a:t>
            </a:r>
            <a:r>
              <a:rPr lang="nl-BE" dirty="0"/>
              <a:t> lezen eerst in groepjes de vertaling en bespreken de vragen </a:t>
            </a:r>
          </a:p>
        </p:txBody>
      </p:sp>
      <p:sp>
        <p:nvSpPr>
          <p:cNvPr id="5" name="Tijdelijke aanduiding voor koptekst 4">
            <a:extLst>
              <a:ext uri="{FF2B5EF4-FFF2-40B4-BE49-F238E27FC236}">
                <a16:creationId xmlns:a16="http://schemas.microsoft.com/office/drawing/2014/main" id="{B294D981-432C-BAA7-59BE-A9A794B98416}"/>
              </a:ext>
            </a:extLst>
          </p:cNvPr>
          <p:cNvSpPr>
            <a:spLocks noGrp="1"/>
          </p:cNvSpPr>
          <p:nvPr>
            <p:ph type="hdr" sz="quarter"/>
          </p:nvPr>
        </p:nvSpPr>
        <p:spPr/>
        <p:txBody>
          <a:bodyPr/>
          <a:lstStyle/>
          <a:p>
            <a:r>
              <a:rPr lang="nl-BE"/>
              <a:t>PowerPoint les 3</a:t>
            </a:r>
          </a:p>
        </p:txBody>
      </p:sp>
      <p:sp>
        <p:nvSpPr>
          <p:cNvPr id="6" name="Tijdelijke aanduiding voor dianummer 5">
            <a:extLst>
              <a:ext uri="{FF2B5EF4-FFF2-40B4-BE49-F238E27FC236}">
                <a16:creationId xmlns:a16="http://schemas.microsoft.com/office/drawing/2014/main" id="{DC236300-B819-EB00-3F62-D985F7D60372}"/>
              </a:ext>
            </a:extLst>
          </p:cNvPr>
          <p:cNvSpPr>
            <a:spLocks noGrp="1"/>
          </p:cNvSpPr>
          <p:nvPr>
            <p:ph type="sldNum" sz="quarter" idx="5"/>
          </p:nvPr>
        </p:nvSpPr>
        <p:spPr/>
        <p:txBody>
          <a:bodyPr/>
          <a:lstStyle/>
          <a:p>
            <a:fld id="{19BF20F6-9CD8-4D5D-B598-DC0EF82D0A94}" type="slidenum">
              <a:rPr lang="nl-BE" smtClean="0"/>
              <a:t>7</a:t>
            </a:fld>
            <a:endParaRPr lang="nl-BE"/>
          </a:p>
        </p:txBody>
      </p:sp>
    </p:spTree>
    <p:extLst>
      <p:ext uri="{BB962C8B-B14F-4D97-AF65-F5344CB8AC3E}">
        <p14:creationId xmlns:p14="http://schemas.microsoft.com/office/powerpoint/2010/main" val="6215906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https://www.youtube.com/watch?v=ViDtnfQ9FHc </a:t>
            </a:r>
          </a:p>
        </p:txBody>
      </p:sp>
      <p:sp>
        <p:nvSpPr>
          <p:cNvPr id="5" name="Tijdelijke aanduiding voor koptekst 4">
            <a:extLst>
              <a:ext uri="{FF2B5EF4-FFF2-40B4-BE49-F238E27FC236}">
                <a16:creationId xmlns:a16="http://schemas.microsoft.com/office/drawing/2014/main" id="{9F45C05C-6305-6A87-796A-19272EA40AC5}"/>
              </a:ext>
            </a:extLst>
          </p:cNvPr>
          <p:cNvSpPr>
            <a:spLocks noGrp="1"/>
          </p:cNvSpPr>
          <p:nvPr>
            <p:ph type="hdr" sz="quarter"/>
          </p:nvPr>
        </p:nvSpPr>
        <p:spPr/>
        <p:txBody>
          <a:bodyPr/>
          <a:lstStyle/>
          <a:p>
            <a:r>
              <a:rPr lang="nl-BE"/>
              <a:t>PowerPoint les 3</a:t>
            </a:r>
          </a:p>
        </p:txBody>
      </p:sp>
      <p:sp>
        <p:nvSpPr>
          <p:cNvPr id="6" name="Tijdelijke aanduiding voor dianummer 5">
            <a:extLst>
              <a:ext uri="{FF2B5EF4-FFF2-40B4-BE49-F238E27FC236}">
                <a16:creationId xmlns:a16="http://schemas.microsoft.com/office/drawing/2014/main" id="{2AB5BFF3-E36F-6EF6-1046-D1EBB8EC8D3C}"/>
              </a:ext>
            </a:extLst>
          </p:cNvPr>
          <p:cNvSpPr>
            <a:spLocks noGrp="1"/>
          </p:cNvSpPr>
          <p:nvPr>
            <p:ph type="sldNum" sz="quarter" idx="5"/>
          </p:nvPr>
        </p:nvSpPr>
        <p:spPr/>
        <p:txBody>
          <a:bodyPr/>
          <a:lstStyle/>
          <a:p>
            <a:fld id="{19BF20F6-9CD8-4D5D-B598-DC0EF82D0A94}" type="slidenum">
              <a:rPr lang="nl-BE" smtClean="0"/>
              <a:t>17</a:t>
            </a:fld>
            <a:endParaRPr lang="nl-BE"/>
          </a:p>
        </p:txBody>
      </p:sp>
    </p:spTree>
    <p:extLst>
      <p:ext uri="{BB962C8B-B14F-4D97-AF65-F5344CB8AC3E}">
        <p14:creationId xmlns:p14="http://schemas.microsoft.com/office/powerpoint/2010/main" val="15676823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5" name="Tijdelijke aanduiding voor koptekst 4">
            <a:extLst>
              <a:ext uri="{FF2B5EF4-FFF2-40B4-BE49-F238E27FC236}">
                <a16:creationId xmlns:a16="http://schemas.microsoft.com/office/drawing/2014/main" id="{D37710D0-DB9C-03CA-647E-6A3E92DECB36}"/>
              </a:ext>
            </a:extLst>
          </p:cNvPr>
          <p:cNvSpPr>
            <a:spLocks noGrp="1"/>
          </p:cNvSpPr>
          <p:nvPr>
            <p:ph type="hdr" sz="quarter"/>
          </p:nvPr>
        </p:nvSpPr>
        <p:spPr/>
        <p:txBody>
          <a:bodyPr/>
          <a:lstStyle/>
          <a:p>
            <a:r>
              <a:rPr lang="nl-BE"/>
              <a:t>PowerPoint les 3</a:t>
            </a:r>
          </a:p>
        </p:txBody>
      </p:sp>
      <p:sp>
        <p:nvSpPr>
          <p:cNvPr id="6" name="Tijdelijke aanduiding voor dianummer 5">
            <a:extLst>
              <a:ext uri="{FF2B5EF4-FFF2-40B4-BE49-F238E27FC236}">
                <a16:creationId xmlns:a16="http://schemas.microsoft.com/office/drawing/2014/main" id="{DE92A2BF-F1F4-4C18-83D0-892D736E012B}"/>
              </a:ext>
            </a:extLst>
          </p:cNvPr>
          <p:cNvSpPr>
            <a:spLocks noGrp="1"/>
          </p:cNvSpPr>
          <p:nvPr>
            <p:ph type="sldNum" sz="quarter" idx="5"/>
          </p:nvPr>
        </p:nvSpPr>
        <p:spPr/>
        <p:txBody>
          <a:bodyPr/>
          <a:lstStyle/>
          <a:p>
            <a:fld id="{19BF20F6-9CD8-4D5D-B598-DC0EF82D0A94}" type="slidenum">
              <a:rPr lang="nl-BE" smtClean="0"/>
              <a:t>20</a:t>
            </a:fld>
            <a:endParaRPr lang="nl-BE"/>
          </a:p>
        </p:txBody>
      </p:sp>
    </p:spTree>
    <p:extLst>
      <p:ext uri="{BB962C8B-B14F-4D97-AF65-F5344CB8AC3E}">
        <p14:creationId xmlns:p14="http://schemas.microsoft.com/office/powerpoint/2010/main" val="30286974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BE" dirty="0">
                <a:hlinkClick r:id="rId3"/>
              </a:rPr>
              <a:t>https://www.youtube.com/watch?v=Rh8_-TxslEk</a:t>
            </a:r>
            <a:endParaRPr lang="nl-BE" dirty="0"/>
          </a:p>
          <a:p>
            <a:r>
              <a:rPr lang="nl-BE" dirty="0"/>
              <a:t> </a:t>
            </a:r>
          </a:p>
        </p:txBody>
      </p:sp>
      <p:sp>
        <p:nvSpPr>
          <p:cNvPr id="5" name="Tijdelijke aanduiding voor koptekst 4">
            <a:extLst>
              <a:ext uri="{FF2B5EF4-FFF2-40B4-BE49-F238E27FC236}">
                <a16:creationId xmlns:a16="http://schemas.microsoft.com/office/drawing/2014/main" id="{994C0BD1-1362-2239-A4FD-7D0D7AC6269D}"/>
              </a:ext>
            </a:extLst>
          </p:cNvPr>
          <p:cNvSpPr>
            <a:spLocks noGrp="1"/>
          </p:cNvSpPr>
          <p:nvPr>
            <p:ph type="hdr" sz="quarter"/>
          </p:nvPr>
        </p:nvSpPr>
        <p:spPr/>
        <p:txBody>
          <a:bodyPr/>
          <a:lstStyle/>
          <a:p>
            <a:r>
              <a:rPr lang="nl-BE"/>
              <a:t>PowerPoint les 3</a:t>
            </a:r>
          </a:p>
        </p:txBody>
      </p:sp>
      <p:sp>
        <p:nvSpPr>
          <p:cNvPr id="6" name="Tijdelijke aanduiding voor dianummer 5">
            <a:extLst>
              <a:ext uri="{FF2B5EF4-FFF2-40B4-BE49-F238E27FC236}">
                <a16:creationId xmlns:a16="http://schemas.microsoft.com/office/drawing/2014/main" id="{734E3275-A32F-89BF-34AB-F26755AE612B}"/>
              </a:ext>
            </a:extLst>
          </p:cNvPr>
          <p:cNvSpPr>
            <a:spLocks noGrp="1"/>
          </p:cNvSpPr>
          <p:nvPr>
            <p:ph type="sldNum" sz="quarter" idx="5"/>
          </p:nvPr>
        </p:nvSpPr>
        <p:spPr/>
        <p:txBody>
          <a:bodyPr/>
          <a:lstStyle/>
          <a:p>
            <a:fld id="{19BF20F6-9CD8-4D5D-B598-DC0EF82D0A94}" type="slidenum">
              <a:rPr lang="nl-BE" smtClean="0"/>
              <a:t>21</a:t>
            </a:fld>
            <a:endParaRPr lang="nl-BE"/>
          </a:p>
        </p:txBody>
      </p:sp>
    </p:spTree>
    <p:extLst>
      <p:ext uri="{BB962C8B-B14F-4D97-AF65-F5344CB8AC3E}">
        <p14:creationId xmlns:p14="http://schemas.microsoft.com/office/powerpoint/2010/main" val="17595067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BE" dirty="0">
                <a:hlinkClick r:id="rId3"/>
              </a:rPr>
              <a:t>https://www.brooklynmuseum.org/eascfa/dinner_party/place_settings/theodora</a:t>
            </a:r>
            <a:endParaRPr lang="nl-BE" dirty="0"/>
          </a:p>
          <a:p>
            <a:pPr marL="0" marR="0" lvl="0" indent="0" algn="l" defTabSz="914400" rtl="0" eaLnBrk="1" fontAlgn="auto" latinLnBrk="0" hangingPunct="1">
              <a:lnSpc>
                <a:spcPct val="100000"/>
              </a:lnSpc>
              <a:spcBef>
                <a:spcPts val="0"/>
              </a:spcBef>
              <a:spcAft>
                <a:spcPts val="0"/>
              </a:spcAft>
              <a:buClrTx/>
              <a:buSzTx/>
              <a:buFontTx/>
              <a:buNone/>
              <a:tabLst/>
              <a:defRPr/>
            </a:pPr>
            <a:r>
              <a:rPr lang="nl-BE" dirty="0">
                <a:hlinkClick r:id="rId4"/>
              </a:rPr>
              <a:t>https://en.wikipedia.org/wiki/The_Dinner_Party</a:t>
            </a:r>
            <a:endParaRPr lang="nl-BE"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nl-BE" dirty="0"/>
          </a:p>
          <a:p>
            <a:endParaRPr lang="nl-BE" dirty="0"/>
          </a:p>
          <a:p>
            <a:endParaRPr lang="nl-BE" dirty="0"/>
          </a:p>
        </p:txBody>
      </p:sp>
      <p:sp>
        <p:nvSpPr>
          <p:cNvPr id="5" name="Tijdelijke aanduiding voor koptekst 4">
            <a:extLst>
              <a:ext uri="{FF2B5EF4-FFF2-40B4-BE49-F238E27FC236}">
                <a16:creationId xmlns:a16="http://schemas.microsoft.com/office/drawing/2014/main" id="{07C087A0-8272-965B-78F7-D1185908FC56}"/>
              </a:ext>
            </a:extLst>
          </p:cNvPr>
          <p:cNvSpPr>
            <a:spLocks noGrp="1"/>
          </p:cNvSpPr>
          <p:nvPr>
            <p:ph type="hdr" sz="quarter"/>
          </p:nvPr>
        </p:nvSpPr>
        <p:spPr/>
        <p:txBody>
          <a:bodyPr/>
          <a:lstStyle/>
          <a:p>
            <a:r>
              <a:rPr lang="nl-BE"/>
              <a:t>PowerPoint les 3</a:t>
            </a:r>
          </a:p>
        </p:txBody>
      </p:sp>
      <p:sp>
        <p:nvSpPr>
          <p:cNvPr id="6" name="Tijdelijke aanduiding voor dianummer 5">
            <a:extLst>
              <a:ext uri="{FF2B5EF4-FFF2-40B4-BE49-F238E27FC236}">
                <a16:creationId xmlns:a16="http://schemas.microsoft.com/office/drawing/2014/main" id="{5B649C5D-5359-30F3-5D12-2E12FC226065}"/>
              </a:ext>
            </a:extLst>
          </p:cNvPr>
          <p:cNvSpPr>
            <a:spLocks noGrp="1"/>
          </p:cNvSpPr>
          <p:nvPr>
            <p:ph type="sldNum" sz="quarter" idx="5"/>
          </p:nvPr>
        </p:nvSpPr>
        <p:spPr/>
        <p:txBody>
          <a:bodyPr/>
          <a:lstStyle/>
          <a:p>
            <a:fld id="{19BF20F6-9CD8-4D5D-B598-DC0EF82D0A94}" type="slidenum">
              <a:rPr lang="nl-BE" smtClean="0"/>
              <a:t>23</a:t>
            </a:fld>
            <a:endParaRPr lang="nl-BE"/>
          </a:p>
        </p:txBody>
      </p:sp>
    </p:spTree>
    <p:extLst>
      <p:ext uri="{BB962C8B-B14F-4D97-AF65-F5344CB8AC3E}">
        <p14:creationId xmlns:p14="http://schemas.microsoft.com/office/powerpoint/2010/main" val="35365341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https://www.vrt.be/vrtnws/nl/2021/02/12/slut-shaming/</a:t>
            </a:r>
          </a:p>
          <a:p>
            <a:r>
              <a:rPr lang="nl-BE" dirty="0"/>
              <a:t>https://www.standaard.be/cnt/dmf20201019_94405443</a:t>
            </a:r>
          </a:p>
          <a:p>
            <a:endParaRPr lang="nl-BE" dirty="0"/>
          </a:p>
        </p:txBody>
      </p:sp>
      <p:sp>
        <p:nvSpPr>
          <p:cNvPr id="5" name="Tijdelijke aanduiding voor koptekst 4">
            <a:extLst>
              <a:ext uri="{FF2B5EF4-FFF2-40B4-BE49-F238E27FC236}">
                <a16:creationId xmlns:a16="http://schemas.microsoft.com/office/drawing/2014/main" id="{D4FA44DB-1059-E3F3-EF10-571C35BF5D9B}"/>
              </a:ext>
            </a:extLst>
          </p:cNvPr>
          <p:cNvSpPr>
            <a:spLocks noGrp="1"/>
          </p:cNvSpPr>
          <p:nvPr>
            <p:ph type="hdr" sz="quarter"/>
          </p:nvPr>
        </p:nvSpPr>
        <p:spPr/>
        <p:txBody>
          <a:bodyPr/>
          <a:lstStyle/>
          <a:p>
            <a:r>
              <a:rPr lang="nl-BE"/>
              <a:t>PowerPoint les 3</a:t>
            </a:r>
          </a:p>
        </p:txBody>
      </p:sp>
      <p:sp>
        <p:nvSpPr>
          <p:cNvPr id="6" name="Tijdelijke aanduiding voor dianummer 5">
            <a:extLst>
              <a:ext uri="{FF2B5EF4-FFF2-40B4-BE49-F238E27FC236}">
                <a16:creationId xmlns:a16="http://schemas.microsoft.com/office/drawing/2014/main" id="{D9387405-D1E1-66CB-9781-398B8535DBD4}"/>
              </a:ext>
            </a:extLst>
          </p:cNvPr>
          <p:cNvSpPr>
            <a:spLocks noGrp="1"/>
          </p:cNvSpPr>
          <p:nvPr>
            <p:ph type="sldNum" sz="quarter" idx="5"/>
          </p:nvPr>
        </p:nvSpPr>
        <p:spPr/>
        <p:txBody>
          <a:bodyPr/>
          <a:lstStyle/>
          <a:p>
            <a:fld id="{19BF20F6-9CD8-4D5D-B598-DC0EF82D0A94}" type="slidenum">
              <a:rPr lang="nl-BE" smtClean="0"/>
              <a:t>26</a:t>
            </a:fld>
            <a:endParaRPr lang="nl-BE"/>
          </a:p>
        </p:txBody>
      </p:sp>
    </p:spTree>
    <p:extLst>
      <p:ext uri="{BB962C8B-B14F-4D97-AF65-F5344CB8AC3E}">
        <p14:creationId xmlns:p14="http://schemas.microsoft.com/office/powerpoint/2010/main" val="26856424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https://www.forbes.com/sites/jennagoudreau/2011/10/24/worst-stereotypes-powerful-women-christine-lagarde-hillary-clinton/?sh=3cd9201061ca</a:t>
            </a:r>
          </a:p>
        </p:txBody>
      </p:sp>
      <p:sp>
        <p:nvSpPr>
          <p:cNvPr id="5" name="Tijdelijke aanduiding voor koptekst 4">
            <a:extLst>
              <a:ext uri="{FF2B5EF4-FFF2-40B4-BE49-F238E27FC236}">
                <a16:creationId xmlns:a16="http://schemas.microsoft.com/office/drawing/2014/main" id="{41536463-7A7F-FA56-F1FF-D8EDDCD256CC}"/>
              </a:ext>
            </a:extLst>
          </p:cNvPr>
          <p:cNvSpPr>
            <a:spLocks noGrp="1"/>
          </p:cNvSpPr>
          <p:nvPr>
            <p:ph type="hdr" sz="quarter"/>
          </p:nvPr>
        </p:nvSpPr>
        <p:spPr/>
        <p:txBody>
          <a:bodyPr/>
          <a:lstStyle/>
          <a:p>
            <a:r>
              <a:rPr lang="nl-BE"/>
              <a:t>PowerPoint les 3</a:t>
            </a:r>
          </a:p>
        </p:txBody>
      </p:sp>
      <p:sp>
        <p:nvSpPr>
          <p:cNvPr id="6" name="Tijdelijke aanduiding voor dianummer 5">
            <a:extLst>
              <a:ext uri="{FF2B5EF4-FFF2-40B4-BE49-F238E27FC236}">
                <a16:creationId xmlns:a16="http://schemas.microsoft.com/office/drawing/2014/main" id="{E4B88A63-54A4-554C-E909-2A2D0BDD7D90}"/>
              </a:ext>
            </a:extLst>
          </p:cNvPr>
          <p:cNvSpPr>
            <a:spLocks noGrp="1"/>
          </p:cNvSpPr>
          <p:nvPr>
            <p:ph type="sldNum" sz="quarter" idx="5"/>
          </p:nvPr>
        </p:nvSpPr>
        <p:spPr/>
        <p:txBody>
          <a:bodyPr/>
          <a:lstStyle/>
          <a:p>
            <a:fld id="{19BF20F6-9CD8-4D5D-B598-DC0EF82D0A94}" type="slidenum">
              <a:rPr lang="nl-BE" smtClean="0"/>
              <a:t>27</a:t>
            </a:fld>
            <a:endParaRPr lang="nl-BE"/>
          </a:p>
        </p:txBody>
      </p:sp>
    </p:spTree>
    <p:extLst>
      <p:ext uri="{BB962C8B-B14F-4D97-AF65-F5344CB8AC3E}">
        <p14:creationId xmlns:p14="http://schemas.microsoft.com/office/powerpoint/2010/main" val="380752051"/>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spTree>
      <p:nvGrpSpPr>
        <p:cNvPr id="1" name=""/>
        <p:cNvGrpSpPr/>
        <p:nvPr/>
      </p:nvGrpSpPr>
      <p:grpSpPr>
        <a:xfrm>
          <a:off x="0" y="0"/>
          <a:ext cx="0" cy="0"/>
          <a:chOff x="0" y="0"/>
          <a:chExt cx="0" cy="0"/>
        </a:xfrm>
      </p:grpSpPr>
      <p:sp>
        <p:nvSpPr>
          <p:cNvPr id="7" name="Rectangle 6"/>
          <p:cNvSpPr/>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1051560" y="1432223"/>
            <a:ext cx="9966960" cy="3035808"/>
          </a:xfrm>
        </p:spPr>
        <p:txBody>
          <a:bodyPr anchor="ctr">
            <a:noAutofit/>
          </a:bodyPr>
          <a:lstStyle>
            <a:lvl1pPr algn="l">
              <a:lnSpc>
                <a:spcPct val="80000"/>
              </a:lnSpc>
              <a:defRPr sz="9600" cap="all" baseline="0">
                <a:blipFill dpi="0" rotWithShape="1">
                  <a:blip r:embed="rId4"/>
                  <a:srcRect/>
                  <a:tile tx="6350" ty="-127000" sx="65000" sy="64000" flip="none" algn="tl"/>
                </a:blipFill>
              </a:defRPr>
            </a:lvl1pPr>
          </a:lstStyle>
          <a:p>
            <a:r>
              <a:rPr lang="nl-NL"/>
              <a:t>Klik om stijl te bewerken</a:t>
            </a:r>
            <a:endParaRPr lang="en-US" dirty="0"/>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nl-NL"/>
              <a:t>Klikken om de ondertitelstijl van het model te bewerken</a:t>
            </a:r>
            <a:endParaRPr lang="en-US" dirty="0"/>
          </a:p>
        </p:txBody>
      </p:sp>
      <p:sp>
        <p:nvSpPr>
          <p:cNvPr id="4" name="Date Placeholder 3"/>
          <p:cNvSpPr>
            <a:spLocks noGrp="1"/>
          </p:cNvSpPr>
          <p:nvPr>
            <p:ph type="dt" sz="half" idx="10"/>
          </p:nvPr>
        </p:nvSpPr>
        <p:spPr/>
        <p:txBody>
          <a:bodyPr/>
          <a:lstStyle/>
          <a:p>
            <a:fld id="{D4B5A415-C610-4AAF-B430-876A446E8CEA}" type="datetime1">
              <a:rPr lang="en-US" smtClean="0"/>
              <a:t>5/30/2022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9592733" y="4289334"/>
            <a:ext cx="1193868" cy="640080"/>
          </a:xfrm>
        </p:spPr>
        <p:txBody>
          <a:bodyPr/>
          <a:lstStyle>
            <a:lvl1pPr>
              <a:defRPr sz="2800"/>
            </a:lvl1pPr>
          </a:lstStyle>
          <a:p>
            <a:fld id="{4FAB73BC-B049-4115-A692-8D63A059BFB8}" type="slidenum">
              <a:rPr lang="en-US" dirty="0"/>
              <a:pPr/>
              <a:t>‹nr.›</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Vertical Text Placeholder 2"/>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37547EDA-EB06-4D41-8977-4AFC4B321773}" type="datetime1">
              <a:rPr lang="en-US" smtClean="0"/>
              <a:t>5/30/2022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‹nr.›</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33400"/>
            <a:ext cx="2552700" cy="5638800"/>
          </a:xfrm>
        </p:spPr>
        <p:txBody>
          <a:bodyPr vert="eaVert"/>
          <a:lstStyle/>
          <a:p>
            <a:r>
              <a:rPr lang="nl-NL"/>
              <a:t>Klik om stijl te bewerken</a:t>
            </a:r>
            <a:endParaRPr lang="en-US" dirty="0"/>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BD2E5A3B-3748-428B-A327-BCA529210AFA}" type="datetime1">
              <a:rPr lang="en-US" smtClean="0"/>
              <a:t>5/30/2022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‹nr.›</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A44C22DD-88F2-4211-8493-1333EA3711A9}" type="datetime1">
              <a:rPr lang="en-US" smtClean="0"/>
              <a:t>5/30/2022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‹nr.›</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ekop">
    <p:spTree>
      <p:nvGrpSpPr>
        <p:cNvPr id="1" name=""/>
        <p:cNvGrpSpPr/>
        <p:nvPr/>
      </p:nvGrpSpPr>
      <p:grpSpPr>
        <a:xfrm>
          <a:off x="0" y="0"/>
          <a:ext cx="0" cy="0"/>
          <a:chOff x="0" y="0"/>
          <a:chExt cx="0" cy="0"/>
        </a:xfrm>
      </p:grpSpPr>
      <p:sp>
        <p:nvSpPr>
          <p:cNvPr id="7" name="Rectangle 6"/>
          <p:cNvSpPr/>
          <p:nvPr/>
        </p:nvSpPr>
        <p:spPr>
          <a:xfrm>
            <a:off x="0" y="4917989"/>
            <a:ext cx="12192000" cy="194001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8000" b="0"/>
            </a:lvl1pPr>
          </a:lstStyle>
          <a:p>
            <a:r>
              <a:rPr lang="nl-NL"/>
              <a:t>Klik om stijl te bewerken</a:t>
            </a:r>
            <a:endParaRPr lang="en-US" dirty="0"/>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a:xfrm>
            <a:off x="8593667" y="6272784"/>
            <a:ext cx="2644309" cy="365125"/>
          </a:xfrm>
        </p:spPr>
        <p:txBody>
          <a:bodyPr/>
          <a:lstStyle/>
          <a:p>
            <a:fld id="{3FE8138A-B729-4B47-AF6B-0CFBBA44381F}" type="datetime1">
              <a:rPr lang="en-US" smtClean="0"/>
              <a:t>5/30/2022</a:t>
            </a:fld>
            <a:endParaRPr lang="en-US" dirty="0"/>
          </a:p>
        </p:txBody>
      </p:sp>
      <p:sp>
        <p:nvSpPr>
          <p:cNvPr id="5" name="Footer Placeholder 4"/>
          <p:cNvSpPr>
            <a:spLocks noGrp="1"/>
          </p:cNvSpPr>
          <p:nvPr>
            <p:ph type="ftr" sz="quarter" idx="11"/>
          </p:nvPr>
        </p:nvSpPr>
        <p:spPr>
          <a:xfrm>
            <a:off x="2182708" y="6272784"/>
            <a:ext cx="6327648" cy="365125"/>
          </a:xfrm>
        </p:spPr>
        <p:txBody>
          <a:bodyPr/>
          <a:lstStyle/>
          <a:p>
            <a:endParaRPr lang="en-US" dirty="0"/>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fld id="{4FAB73BC-B049-4115-A692-8D63A059BFB8}" type="slidenum">
              <a:rPr lang="en-US" dirty="0"/>
              <a:pPr/>
              <a:t>‹nr.›</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4"/>
          <p:cNvSpPr>
            <a:spLocks noGrp="1"/>
          </p:cNvSpPr>
          <p:nvPr>
            <p:ph type="dt" sz="half" idx="10"/>
          </p:nvPr>
        </p:nvSpPr>
        <p:spPr/>
        <p:txBody>
          <a:bodyPr/>
          <a:lstStyle/>
          <a:p>
            <a:fld id="{EA8B1A4B-FAD3-4027-9A42-F746712443C6}" type="datetime1">
              <a:rPr lang="en-US" smtClean="0"/>
              <a:t>5/30/2022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‹nr.›</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nl-NL"/>
              <a:t>Klik om stijl te bewerken</a:t>
            </a:r>
            <a:endParaRPr lang="en-US" dirty="0"/>
          </a:p>
        </p:txBody>
      </p:sp>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01414376-99BD-45C8-87A0-1BAD2A2A5711}" type="datetime1">
              <a:rPr lang="en-US" smtClean="0"/>
              <a:t>5/30/2022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‹nr.›</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nl-NL"/>
              <a:t>Klik om stijl te bewerken</a:t>
            </a:r>
            <a:endParaRPr lang="en-US" dirty="0"/>
          </a:p>
        </p:txBody>
      </p:sp>
      <p:sp>
        <p:nvSpPr>
          <p:cNvPr id="3" name="Date Placeholder 2"/>
          <p:cNvSpPr>
            <a:spLocks noGrp="1"/>
          </p:cNvSpPr>
          <p:nvPr>
            <p:ph type="dt" sz="half" idx="10"/>
          </p:nvPr>
        </p:nvSpPr>
        <p:spPr/>
        <p:txBody>
          <a:bodyPr/>
          <a:lstStyle/>
          <a:p>
            <a:fld id="{FBC55189-42D1-4678-8A4F-F9C29EC51ADE}" type="datetime1">
              <a:rPr lang="en-US" smtClean="0"/>
              <a:t>5/30/2022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‹nr.›</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1488408-363C-4AAB-BD66-D6FC3D2FCC20}" type="datetime1">
              <a:rPr lang="en-US" smtClean="0"/>
              <a:t>5/30/2022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‹nr.›</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Inhoud met bijschrift">
    <p:spTree>
      <p:nvGrpSpPr>
        <p:cNvPr id="1" name=""/>
        <p:cNvGrpSpPr/>
        <p:nvPr/>
      </p:nvGrpSpPr>
      <p:grpSpPr>
        <a:xfrm>
          <a:off x="0" y="0"/>
          <a:ext cx="0" cy="0"/>
          <a:chOff x="0" y="0"/>
          <a:chExt cx="0" cy="0"/>
        </a:xfrm>
      </p:grpSpPr>
      <p:sp>
        <p:nvSpPr>
          <p:cNvPr id="8" name="Rectangle 7"/>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nl-NL"/>
              <a:t>Klik om stijl te bewerken</a:t>
            </a:r>
            <a:endParaRPr lang="en-US" dirty="0"/>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C6BC92AB-C455-4622-A711-6ED21300070D}" type="datetime1">
              <a:rPr lang="en-US" smtClean="0"/>
              <a:t>5/30/2022</a:t>
            </a:fld>
            <a:endParaRPr lang="en-US" dirty="0"/>
          </a:p>
        </p:txBody>
      </p:sp>
      <p:sp>
        <p:nvSpPr>
          <p:cNvPr id="6" name="Footer Placeholder 5"/>
          <p:cNvSpPr>
            <a:spLocks noGrp="1"/>
          </p:cNvSpPr>
          <p:nvPr>
            <p:ph type="ftr" sz="quarter" idx="11"/>
          </p:nvPr>
        </p:nvSpPr>
        <p:spPr/>
        <p:txBody>
          <a:bodyPr/>
          <a:lstStyle/>
          <a:p>
            <a:endParaRPr lang="en-US" dirty="0"/>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4FAB73BC-B049-4115-A692-8D63A059BFB8}" type="slidenum">
              <a:rPr lang="en-US" dirty="0"/>
              <a:t>‹nr.›</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Afbeelding met bijschrift">
    <p:spTree>
      <p:nvGrpSpPr>
        <p:cNvPr id="1" name=""/>
        <p:cNvGrpSpPr/>
        <p:nvPr/>
      </p:nvGrpSpPr>
      <p:grpSpPr>
        <a:xfrm>
          <a:off x="0" y="0"/>
          <a:ext cx="0" cy="0"/>
          <a:chOff x="0" y="0"/>
          <a:chExt cx="0" cy="0"/>
        </a:xfrm>
      </p:grpSpPr>
      <p:sp>
        <p:nvSpPr>
          <p:cNvPr id="11" name="Rectangle 10"/>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nl-NL"/>
              <a:t>Klik om stijl te bewerken</a:t>
            </a:r>
            <a:endParaRPr lang="en-US" dirty="0"/>
          </a:p>
        </p:txBody>
      </p:sp>
      <p:sp>
        <p:nvSpPr>
          <p:cNvPr id="3" name="Picture Placeholder 2"/>
          <p:cNvSpPr>
            <a:spLocks noGrp="1" noChangeAspect="1"/>
          </p:cNvSpPr>
          <p:nvPr>
            <p:ph type="pic" idx="1"/>
          </p:nvPr>
        </p:nvSpPr>
        <p:spPr>
          <a:xfrm>
            <a:off x="0" y="0"/>
            <a:ext cx="8303740" cy="6858000"/>
          </a:xfrm>
          <a:solidFill>
            <a:schemeClr val="tx2">
              <a:lumMod val="20000"/>
              <a:lumOff val="8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E6A7CC7F-8333-4B0B-8FA1-7DB785999D2E}" type="datetime1">
              <a:rPr lang="en-US" smtClean="0"/>
              <a:t>5/30/2022</a:t>
            </a:fld>
            <a:endParaRPr lang="en-US" dirty="0"/>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4FAB73BC-B049-4115-A692-8D63A059BFB8}" type="slidenum">
              <a:rPr lang="en-US" dirty="0"/>
              <a:t>‹nr.›</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nl-NL"/>
              <a:t>Klik om stijl te bewerken</a:t>
            </a:r>
            <a:endParaRPr lang="en-US" dirty="0"/>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fld id="{C4064BEF-9E1F-4A80-8870-6A870680C5B5}" type="datetime1">
              <a:rPr lang="en-US" smtClean="0"/>
              <a:t>5/30/2022</a:t>
            </a:fld>
            <a:endParaRPr lang="en-US" dirty="0"/>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endParaRPr lang="en-US" dirty="0"/>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j-lt"/>
              </a:defRPr>
            </a:lvl1pPr>
          </a:lstStyle>
          <a:p>
            <a:fld id="{4FAB73BC-B049-4115-A692-8D63A059BFB8}" type="slidenum">
              <a:rPr lang="en-US" dirty="0"/>
              <a:pPr/>
              <a:t>‹nr.›</a:t>
            </a:fld>
            <a:endParaRPr lang="en-US" dirty="0"/>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hf hdr="0" ftr="0" dt="0"/>
  <p:txStyles>
    <p:titleStyle>
      <a:lvl1pPr algn="l" defTabSz="914400" rtl="0" eaLnBrk="1" latinLnBrk="0" hangingPunct="1">
        <a:lnSpc>
          <a:spcPct val="90000"/>
        </a:lnSpc>
        <a:spcBef>
          <a:spcPct val="0"/>
        </a:spcBef>
        <a:buNone/>
        <a:defRPr sz="5400" kern="1200" cap="all" baseline="0">
          <a:blipFill>
            <a:blip r:embed="rId15">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microsoft.com/office/2007/relationships/hdphoto" Target="../media/hdphoto2.wdp"/><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9.xml"/><Relationship Id="rId6" Type="http://schemas.microsoft.com/office/2007/relationships/hdphoto" Target="../media/hdphoto2.wdp"/><Relationship Id="rId5" Type="http://schemas.openxmlformats.org/officeDocument/2006/relationships/image" Target="../media/image6.pn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microsoft.com/office/2007/relationships/hdphoto" Target="../media/hdphoto2.wdp"/></Relationships>
</file>

<file path=ppt/slides/_rels/slide20.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png"/><Relationship Id="rId7"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microsoft.com/office/2007/relationships/hdphoto" Target="../media/hdphoto2.wdp"/><Relationship Id="rId5" Type="http://schemas.openxmlformats.org/officeDocument/2006/relationships/image" Target="../media/image4.png"/><Relationship Id="rId4" Type="http://schemas.microsoft.com/office/2007/relationships/hdphoto" Target="../media/hdphoto1.wdp"/><Relationship Id="rId9"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17.png"/><Relationship Id="rId5" Type="http://schemas.openxmlformats.org/officeDocument/2006/relationships/image" Target="../media/image16.png"/><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725693B-C011-4620-AA56-6FA62EF44342}"/>
              </a:ext>
            </a:extLst>
          </p:cNvPr>
          <p:cNvSpPr>
            <a:spLocks noGrp="1"/>
          </p:cNvSpPr>
          <p:nvPr>
            <p:ph type="ctrTitle"/>
          </p:nvPr>
        </p:nvSpPr>
        <p:spPr/>
        <p:txBody>
          <a:bodyPr/>
          <a:lstStyle/>
          <a:p>
            <a:r>
              <a:rPr lang="nl-BE" dirty="0"/>
              <a:t>Procopius’ </a:t>
            </a:r>
            <a:r>
              <a:rPr lang="nl-BE" i="1" dirty="0"/>
              <a:t>Anekdota</a:t>
            </a:r>
          </a:p>
        </p:txBody>
      </p:sp>
      <p:sp>
        <p:nvSpPr>
          <p:cNvPr id="3" name="Ondertitel 2">
            <a:extLst>
              <a:ext uri="{FF2B5EF4-FFF2-40B4-BE49-F238E27FC236}">
                <a16:creationId xmlns:a16="http://schemas.microsoft.com/office/drawing/2014/main" id="{C4247554-EE1E-4F45-AF26-60982C7A39F5}"/>
              </a:ext>
            </a:extLst>
          </p:cNvPr>
          <p:cNvSpPr>
            <a:spLocks noGrp="1"/>
          </p:cNvSpPr>
          <p:nvPr>
            <p:ph type="subTitle" idx="1"/>
          </p:nvPr>
        </p:nvSpPr>
        <p:spPr/>
        <p:txBody>
          <a:bodyPr/>
          <a:lstStyle/>
          <a:p>
            <a:r>
              <a:rPr lang="nl-BE" dirty="0"/>
              <a:t>De karakterisering van ‘de’ echtgenote</a:t>
            </a:r>
          </a:p>
          <a:p>
            <a:r>
              <a:rPr lang="nl-BE" dirty="0"/>
              <a:t>Laura Naeye </a:t>
            </a:r>
          </a:p>
          <a:p>
            <a:endParaRPr lang="nl-BE" dirty="0"/>
          </a:p>
        </p:txBody>
      </p:sp>
      <p:sp>
        <p:nvSpPr>
          <p:cNvPr id="4" name="Tijdelijke aanduiding voor dianummer 3">
            <a:extLst>
              <a:ext uri="{FF2B5EF4-FFF2-40B4-BE49-F238E27FC236}">
                <a16:creationId xmlns:a16="http://schemas.microsoft.com/office/drawing/2014/main" id="{4878ACD6-4757-43D6-90A0-7748B8E59CFD}"/>
              </a:ext>
            </a:extLst>
          </p:cNvPr>
          <p:cNvSpPr>
            <a:spLocks noGrp="1"/>
          </p:cNvSpPr>
          <p:nvPr>
            <p:ph type="sldNum" sz="quarter" idx="12"/>
          </p:nvPr>
        </p:nvSpPr>
        <p:spPr/>
        <p:txBody>
          <a:bodyPr/>
          <a:lstStyle/>
          <a:p>
            <a:fld id="{4FAB73BC-B049-4115-A692-8D63A059BFB8}" type="slidenum">
              <a:rPr lang="en-US" smtClean="0"/>
              <a:pPr/>
              <a:t>1</a:t>
            </a:fld>
            <a:endParaRPr lang="en-US" dirty="0"/>
          </a:p>
        </p:txBody>
      </p:sp>
    </p:spTree>
    <p:extLst>
      <p:ext uri="{BB962C8B-B14F-4D97-AF65-F5344CB8AC3E}">
        <p14:creationId xmlns:p14="http://schemas.microsoft.com/office/powerpoint/2010/main" val="27595551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18F5A4DD-F5C5-42A8-A4A4-F9F20227C63D}"/>
              </a:ext>
            </a:extLst>
          </p:cNvPr>
          <p:cNvSpPr>
            <a:spLocks noGrp="1"/>
          </p:cNvSpPr>
          <p:nvPr>
            <p:ph sz="half" idx="1"/>
          </p:nvPr>
        </p:nvSpPr>
        <p:spPr>
          <a:xfrm>
            <a:off x="1069848" y="629920"/>
            <a:ext cx="4754880" cy="5542280"/>
          </a:xfrm>
        </p:spPr>
        <p:txBody>
          <a:bodyPr>
            <a:normAutofit/>
          </a:bodyPr>
          <a:lstStyle/>
          <a:p>
            <a:r>
              <a:rPr lang="nl-BE" dirty="0"/>
              <a:t>Vergelijk de karakterisering van de ingebeelde echtgenote met dat van Theodora. </a:t>
            </a:r>
          </a:p>
          <a:p>
            <a:pPr marL="0" indent="0">
              <a:buNone/>
            </a:pPr>
            <a:r>
              <a:rPr lang="nl-BE" dirty="0"/>
              <a:t>Worden dezelfde categorieën gebruikt bij hun karakterisering? Zo ja, vergelijk per categorie wat er verteld wordt over de ingebeelde echtgenote en Theodora. </a:t>
            </a:r>
          </a:p>
          <a:p>
            <a:endParaRPr lang="nl-BE" dirty="0"/>
          </a:p>
          <a:p>
            <a:endParaRPr lang="nl-BE" dirty="0"/>
          </a:p>
          <a:p>
            <a:r>
              <a:rPr lang="nl-BE" dirty="0"/>
              <a:t>Komt Theodora’s karakterisering er beter, slechter of hetzelfde uit door de karakterisering van een ingebeelde echtgenote toe te voegen? </a:t>
            </a:r>
          </a:p>
          <a:p>
            <a:endParaRPr lang="nl-BE" dirty="0"/>
          </a:p>
        </p:txBody>
      </p:sp>
      <p:sp>
        <p:nvSpPr>
          <p:cNvPr id="4" name="Tijdelijke aanduiding voor inhoud 3">
            <a:extLst>
              <a:ext uri="{FF2B5EF4-FFF2-40B4-BE49-F238E27FC236}">
                <a16:creationId xmlns:a16="http://schemas.microsoft.com/office/drawing/2014/main" id="{80325F9F-E603-4EBD-AD1E-88F4736DFD41}"/>
              </a:ext>
            </a:extLst>
          </p:cNvPr>
          <p:cNvSpPr>
            <a:spLocks noGrp="1"/>
          </p:cNvSpPr>
          <p:nvPr>
            <p:ph sz="half" idx="2"/>
          </p:nvPr>
        </p:nvSpPr>
        <p:spPr>
          <a:xfrm>
            <a:off x="6364224" y="629920"/>
            <a:ext cx="4754880" cy="5542280"/>
          </a:xfrm>
        </p:spPr>
        <p:txBody>
          <a:bodyPr>
            <a:normAutofit/>
          </a:bodyPr>
          <a:lstStyle/>
          <a:p>
            <a:r>
              <a:rPr lang="nl-BE" dirty="0"/>
              <a:t>Bv. seksualiteit -&gt; ingebeelde is nog maagd terwijl Theodora als </a:t>
            </a:r>
            <a:r>
              <a:rPr lang="nl-BE" dirty="0" err="1"/>
              <a:t>hyperseksueel</a:t>
            </a:r>
            <a:r>
              <a:rPr lang="nl-BE" dirty="0"/>
              <a:t> actief wordt voorgesteld; </a:t>
            </a:r>
          </a:p>
          <a:p>
            <a:r>
              <a:rPr lang="nl-BE" dirty="0"/>
              <a:t>Afkomst -&gt; ingebeelde is van de hoogste klasse terwijl Theodora van een heel lage klasse afkomstig is</a:t>
            </a:r>
          </a:p>
          <a:p>
            <a:endParaRPr lang="nl-BE" dirty="0"/>
          </a:p>
          <a:p>
            <a:endParaRPr lang="nl-BE" dirty="0"/>
          </a:p>
          <a:p>
            <a:endParaRPr lang="nl-BE" dirty="0"/>
          </a:p>
          <a:p>
            <a:r>
              <a:rPr lang="nl-BE" dirty="0"/>
              <a:t>Slechter omdat er nu een vergelijkingspunt is; het toevoegen van die ingebeelde echtgenote benadrukt het negatieve van Theodora </a:t>
            </a:r>
          </a:p>
          <a:p>
            <a:endParaRPr lang="nl-BE" dirty="0"/>
          </a:p>
        </p:txBody>
      </p:sp>
      <p:sp>
        <p:nvSpPr>
          <p:cNvPr id="2" name="Tijdelijke aanduiding voor dianummer 1">
            <a:extLst>
              <a:ext uri="{FF2B5EF4-FFF2-40B4-BE49-F238E27FC236}">
                <a16:creationId xmlns:a16="http://schemas.microsoft.com/office/drawing/2014/main" id="{683765EA-27E2-45F7-9E78-DEB06CD619FD}"/>
              </a:ext>
            </a:extLst>
          </p:cNvPr>
          <p:cNvSpPr>
            <a:spLocks noGrp="1"/>
          </p:cNvSpPr>
          <p:nvPr>
            <p:ph type="sldNum" sz="quarter" idx="12"/>
          </p:nvPr>
        </p:nvSpPr>
        <p:spPr/>
        <p:txBody>
          <a:bodyPr/>
          <a:lstStyle/>
          <a:p>
            <a:fld id="{4FAB73BC-B049-4115-A692-8D63A059BFB8}" type="slidenum">
              <a:rPr lang="en-US" smtClean="0"/>
              <a:t>10</a:t>
            </a:fld>
            <a:endParaRPr lang="en-US" dirty="0"/>
          </a:p>
        </p:txBody>
      </p:sp>
    </p:spTree>
    <p:extLst>
      <p:ext uri="{BB962C8B-B14F-4D97-AF65-F5344CB8AC3E}">
        <p14:creationId xmlns:p14="http://schemas.microsoft.com/office/powerpoint/2010/main" val="3650841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9E188CE-0D1E-4AE7-810A-26612FE2D46F}"/>
              </a:ext>
            </a:extLst>
          </p:cNvPr>
          <p:cNvSpPr>
            <a:spLocks noGrp="1"/>
          </p:cNvSpPr>
          <p:nvPr>
            <p:ph type="title"/>
          </p:nvPr>
        </p:nvSpPr>
        <p:spPr/>
        <p:txBody>
          <a:bodyPr/>
          <a:lstStyle/>
          <a:p>
            <a:r>
              <a:rPr lang="nl-BE" dirty="0"/>
              <a:t>Theodora als echtgenote</a:t>
            </a:r>
          </a:p>
        </p:txBody>
      </p:sp>
      <p:sp>
        <p:nvSpPr>
          <p:cNvPr id="3" name="Tijdelijke aanduiding voor tekst 2">
            <a:extLst>
              <a:ext uri="{FF2B5EF4-FFF2-40B4-BE49-F238E27FC236}">
                <a16:creationId xmlns:a16="http://schemas.microsoft.com/office/drawing/2014/main" id="{8A7D06A8-AC12-4748-A5F7-B7C8AF1A8719}"/>
              </a:ext>
            </a:extLst>
          </p:cNvPr>
          <p:cNvSpPr>
            <a:spLocks noGrp="1"/>
          </p:cNvSpPr>
          <p:nvPr>
            <p:ph type="body" idx="1"/>
          </p:nvPr>
        </p:nvSpPr>
        <p:spPr/>
        <p:txBody>
          <a:bodyPr/>
          <a:lstStyle/>
          <a:p>
            <a:r>
              <a:rPr lang="nl-BE" dirty="0"/>
              <a:t>Hoofdstuk 9-10</a:t>
            </a:r>
          </a:p>
        </p:txBody>
      </p:sp>
      <p:sp>
        <p:nvSpPr>
          <p:cNvPr id="4" name="Tijdelijke aanduiding voor dianummer 3">
            <a:extLst>
              <a:ext uri="{FF2B5EF4-FFF2-40B4-BE49-F238E27FC236}">
                <a16:creationId xmlns:a16="http://schemas.microsoft.com/office/drawing/2014/main" id="{E82C81D8-1A05-40C7-A9DF-93E7DF111097}"/>
              </a:ext>
            </a:extLst>
          </p:cNvPr>
          <p:cNvSpPr>
            <a:spLocks noGrp="1"/>
          </p:cNvSpPr>
          <p:nvPr>
            <p:ph type="sldNum" sz="quarter" idx="12"/>
          </p:nvPr>
        </p:nvSpPr>
        <p:spPr/>
        <p:txBody>
          <a:bodyPr/>
          <a:lstStyle/>
          <a:p>
            <a:fld id="{4FAB73BC-B049-4115-A692-8D63A059BFB8}" type="slidenum">
              <a:rPr lang="en-US" smtClean="0"/>
              <a:pPr/>
              <a:t>11</a:t>
            </a:fld>
            <a:endParaRPr lang="en-US" dirty="0"/>
          </a:p>
        </p:txBody>
      </p:sp>
    </p:spTree>
    <p:extLst>
      <p:ext uri="{BB962C8B-B14F-4D97-AF65-F5344CB8AC3E}">
        <p14:creationId xmlns:p14="http://schemas.microsoft.com/office/powerpoint/2010/main" val="20289911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18F5A4DD-F5C5-42A8-A4A4-F9F20227C63D}"/>
              </a:ext>
            </a:extLst>
          </p:cNvPr>
          <p:cNvSpPr>
            <a:spLocks noGrp="1"/>
          </p:cNvSpPr>
          <p:nvPr>
            <p:ph sz="half" idx="1"/>
          </p:nvPr>
        </p:nvSpPr>
        <p:spPr>
          <a:xfrm>
            <a:off x="1069848" y="629920"/>
            <a:ext cx="4754880" cy="5542280"/>
          </a:xfrm>
        </p:spPr>
        <p:txBody>
          <a:bodyPr>
            <a:normAutofit/>
          </a:bodyPr>
          <a:lstStyle/>
          <a:p>
            <a:r>
              <a:rPr lang="nl-BE" dirty="0"/>
              <a:t>Welk beeld krijgen we van Theodora als echtgenote? </a:t>
            </a:r>
          </a:p>
          <a:p>
            <a:endParaRPr lang="nl-BE" dirty="0"/>
          </a:p>
          <a:p>
            <a:r>
              <a:rPr lang="nl-BE" dirty="0"/>
              <a:t>Hoe wil de verteller geloofwaardiger overkomen? </a:t>
            </a:r>
          </a:p>
          <a:p>
            <a:endParaRPr lang="nl-BE" dirty="0"/>
          </a:p>
          <a:p>
            <a:r>
              <a:rPr lang="nl-BE" dirty="0"/>
              <a:t>Alle voorgestelde vrouwen hebben één iets gemeenschappelijks, ze zijn allemaal getrouwd. Vergelijk Antonina, de anonieme echtgenote en Theodora in hun rol als echtgenote. </a:t>
            </a:r>
          </a:p>
          <a:p>
            <a:endParaRPr lang="nl-BE" dirty="0"/>
          </a:p>
        </p:txBody>
      </p:sp>
      <p:sp>
        <p:nvSpPr>
          <p:cNvPr id="4" name="Tijdelijke aanduiding voor inhoud 3">
            <a:extLst>
              <a:ext uri="{FF2B5EF4-FFF2-40B4-BE49-F238E27FC236}">
                <a16:creationId xmlns:a16="http://schemas.microsoft.com/office/drawing/2014/main" id="{80325F9F-E603-4EBD-AD1E-88F4736DFD41}"/>
              </a:ext>
            </a:extLst>
          </p:cNvPr>
          <p:cNvSpPr>
            <a:spLocks noGrp="1"/>
          </p:cNvSpPr>
          <p:nvPr>
            <p:ph sz="half" idx="2"/>
          </p:nvPr>
        </p:nvSpPr>
        <p:spPr>
          <a:xfrm>
            <a:off x="6096000" y="629920"/>
            <a:ext cx="5023104" cy="5984240"/>
          </a:xfrm>
        </p:spPr>
        <p:txBody>
          <a:bodyPr>
            <a:normAutofit/>
          </a:bodyPr>
          <a:lstStyle/>
          <a:p>
            <a:r>
              <a:rPr lang="nl-BE" dirty="0"/>
              <a:t>Gelijkwaardig aan haar echtgenoot</a:t>
            </a:r>
          </a:p>
          <a:p>
            <a:pPr marL="0" indent="0">
              <a:buNone/>
            </a:pPr>
            <a:endParaRPr lang="nl-BE" dirty="0"/>
          </a:p>
          <a:p>
            <a:r>
              <a:rPr lang="nl-BE" dirty="0"/>
              <a:t>Zegt dat de meeste van zijn tijdsgenoten die mening delen </a:t>
            </a:r>
          </a:p>
          <a:p>
            <a:endParaRPr lang="nl-BE" dirty="0"/>
          </a:p>
          <a:p>
            <a:r>
              <a:rPr lang="nl-BE" dirty="0"/>
              <a:t>Antonina heeft de overmacht in haar huwelijk, pleegt overspel en heeft haar man onder controle;</a:t>
            </a:r>
          </a:p>
          <a:p>
            <a:r>
              <a:rPr lang="nl-BE" dirty="0"/>
              <a:t>De anonieme echtgenote is zeer toegewijd aan haar man en sterft liever zelf dan hem oneer aan te doen; </a:t>
            </a:r>
          </a:p>
          <a:p>
            <a:r>
              <a:rPr lang="nl-BE" dirty="0"/>
              <a:t>Theodora lijkt een zeer gelijkwaardig huwelijk te hebben en staat op dezelfde hoogte als Justinianus en is ook trouw </a:t>
            </a:r>
          </a:p>
          <a:p>
            <a:endParaRPr lang="nl-BE" dirty="0"/>
          </a:p>
        </p:txBody>
      </p:sp>
      <p:sp>
        <p:nvSpPr>
          <p:cNvPr id="2" name="Tijdelijke aanduiding voor dianummer 1">
            <a:extLst>
              <a:ext uri="{FF2B5EF4-FFF2-40B4-BE49-F238E27FC236}">
                <a16:creationId xmlns:a16="http://schemas.microsoft.com/office/drawing/2014/main" id="{BAFA3E50-4F87-4895-AF76-A94C0A353204}"/>
              </a:ext>
            </a:extLst>
          </p:cNvPr>
          <p:cNvSpPr>
            <a:spLocks noGrp="1"/>
          </p:cNvSpPr>
          <p:nvPr>
            <p:ph type="sldNum" sz="quarter" idx="12"/>
          </p:nvPr>
        </p:nvSpPr>
        <p:spPr/>
        <p:txBody>
          <a:bodyPr/>
          <a:lstStyle/>
          <a:p>
            <a:fld id="{4FAB73BC-B049-4115-A692-8D63A059BFB8}" type="slidenum">
              <a:rPr lang="en-US" smtClean="0"/>
              <a:t>12</a:t>
            </a:fld>
            <a:endParaRPr lang="en-US" dirty="0"/>
          </a:p>
        </p:txBody>
      </p:sp>
    </p:spTree>
    <p:extLst>
      <p:ext uri="{BB962C8B-B14F-4D97-AF65-F5344CB8AC3E}">
        <p14:creationId xmlns:p14="http://schemas.microsoft.com/office/powerpoint/2010/main" val="4292888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8D003E8-15FC-46C6-8664-DAE8964B50EB}"/>
              </a:ext>
            </a:extLst>
          </p:cNvPr>
          <p:cNvSpPr>
            <a:spLocks noGrp="1"/>
          </p:cNvSpPr>
          <p:nvPr>
            <p:ph type="title"/>
          </p:nvPr>
        </p:nvSpPr>
        <p:spPr/>
        <p:txBody>
          <a:bodyPr/>
          <a:lstStyle/>
          <a:p>
            <a:r>
              <a:rPr lang="nl-BE" dirty="0"/>
              <a:t>Kunnen we wel spreken over ‘de’ echtgenote in de </a:t>
            </a:r>
            <a:r>
              <a:rPr lang="nl-BE" i="1" dirty="0"/>
              <a:t>Anekdota</a:t>
            </a:r>
            <a:r>
              <a:rPr lang="nl-BE" dirty="0"/>
              <a:t>? </a:t>
            </a:r>
          </a:p>
        </p:txBody>
      </p:sp>
      <p:sp>
        <p:nvSpPr>
          <p:cNvPr id="4" name="Tijdelijke aanduiding voor inhoud 3">
            <a:extLst>
              <a:ext uri="{FF2B5EF4-FFF2-40B4-BE49-F238E27FC236}">
                <a16:creationId xmlns:a16="http://schemas.microsoft.com/office/drawing/2014/main" id="{345BE59D-4508-45F2-AFD0-F52EC66406F4}"/>
              </a:ext>
            </a:extLst>
          </p:cNvPr>
          <p:cNvSpPr>
            <a:spLocks noGrp="1"/>
          </p:cNvSpPr>
          <p:nvPr>
            <p:ph sz="half" idx="2"/>
          </p:nvPr>
        </p:nvSpPr>
        <p:spPr>
          <a:xfrm>
            <a:off x="1069848" y="2194560"/>
            <a:ext cx="10049256" cy="3977640"/>
          </a:xfrm>
        </p:spPr>
        <p:txBody>
          <a:bodyPr/>
          <a:lstStyle/>
          <a:p>
            <a:r>
              <a:rPr lang="nl-BE" dirty="0"/>
              <a:t>Valt te bediscussiëren! </a:t>
            </a:r>
          </a:p>
          <a:p>
            <a:endParaRPr lang="nl-BE" dirty="0"/>
          </a:p>
          <a:p>
            <a:r>
              <a:rPr lang="nl-BE" dirty="0"/>
              <a:t>Heel verschillende karakteriseringen</a:t>
            </a:r>
          </a:p>
          <a:p>
            <a:r>
              <a:rPr lang="nl-BE" dirty="0"/>
              <a:t>Misschien -&gt; ingebeelde echtgenote als </a:t>
            </a:r>
            <a:r>
              <a:rPr lang="nl-BE" b="1" u="sng" dirty="0"/>
              <a:t>onderliggend ideaal </a:t>
            </a:r>
            <a:r>
              <a:rPr lang="nl-BE" u="sng" dirty="0"/>
              <a:t>(dit kan dan “de” echtgenote zijn)</a:t>
            </a:r>
            <a:r>
              <a:rPr lang="nl-BE" dirty="0"/>
              <a:t>bij de beoordeling van de vrouwen + aan de hand van positieve en negatieve beoordelingen van de verteller een </a:t>
            </a:r>
            <a:r>
              <a:rPr lang="nl-BE" b="1" dirty="0"/>
              <a:t>ideale echtgenote reconstrueren</a:t>
            </a:r>
            <a:r>
              <a:rPr lang="nl-BE" dirty="0"/>
              <a:t>? </a:t>
            </a:r>
          </a:p>
          <a:p>
            <a:r>
              <a:rPr lang="nl-BE" dirty="0"/>
              <a:t>Maar de vrouwelijke echtgenoten, hoewel ze een aantal categorieën gelijk hebben, kunnen nog altijd </a:t>
            </a:r>
            <a:r>
              <a:rPr lang="nl-BE" b="1" dirty="0"/>
              <a:t>sterk verschillen in karakterisering en beoordeling </a:t>
            </a:r>
          </a:p>
          <a:p>
            <a:endParaRPr lang="nl-BE" dirty="0"/>
          </a:p>
        </p:txBody>
      </p:sp>
      <p:sp>
        <p:nvSpPr>
          <p:cNvPr id="5" name="Tijdelijke aanduiding voor dianummer 4">
            <a:extLst>
              <a:ext uri="{FF2B5EF4-FFF2-40B4-BE49-F238E27FC236}">
                <a16:creationId xmlns:a16="http://schemas.microsoft.com/office/drawing/2014/main" id="{DF29231A-0AC9-45E0-AFAD-020D88602F7D}"/>
              </a:ext>
            </a:extLst>
          </p:cNvPr>
          <p:cNvSpPr>
            <a:spLocks noGrp="1"/>
          </p:cNvSpPr>
          <p:nvPr>
            <p:ph type="sldNum" sz="quarter" idx="12"/>
          </p:nvPr>
        </p:nvSpPr>
        <p:spPr/>
        <p:txBody>
          <a:bodyPr/>
          <a:lstStyle/>
          <a:p>
            <a:fld id="{4FAB73BC-B049-4115-A692-8D63A059BFB8}" type="slidenum">
              <a:rPr lang="en-US" smtClean="0"/>
              <a:t>13</a:t>
            </a:fld>
            <a:endParaRPr lang="en-US" dirty="0"/>
          </a:p>
        </p:txBody>
      </p:sp>
    </p:spTree>
    <p:extLst>
      <p:ext uri="{BB962C8B-B14F-4D97-AF65-F5344CB8AC3E}">
        <p14:creationId xmlns:p14="http://schemas.microsoft.com/office/powerpoint/2010/main" val="1335687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620FDC-45E0-4C33-8EA1-9507FC704860}"/>
              </a:ext>
            </a:extLst>
          </p:cNvPr>
          <p:cNvSpPr>
            <a:spLocks noGrp="1"/>
          </p:cNvSpPr>
          <p:nvPr>
            <p:ph type="title"/>
          </p:nvPr>
        </p:nvSpPr>
        <p:spPr/>
        <p:txBody>
          <a:bodyPr/>
          <a:lstStyle/>
          <a:p>
            <a:r>
              <a:rPr lang="nl-BE" dirty="0"/>
              <a:t>Intersectionaliteit</a:t>
            </a:r>
            <a:br>
              <a:rPr lang="nl-BE" dirty="0"/>
            </a:br>
            <a:r>
              <a:rPr lang="nl-BE" dirty="0"/>
              <a:t>kruispuntdenken</a:t>
            </a:r>
          </a:p>
        </p:txBody>
      </p:sp>
      <p:sp>
        <p:nvSpPr>
          <p:cNvPr id="3" name="Tijdelijke aanduiding voor tekst 2">
            <a:extLst>
              <a:ext uri="{FF2B5EF4-FFF2-40B4-BE49-F238E27FC236}">
                <a16:creationId xmlns:a16="http://schemas.microsoft.com/office/drawing/2014/main" id="{107294F1-A52F-431C-B7C0-2C41FF0359F3}"/>
              </a:ext>
            </a:extLst>
          </p:cNvPr>
          <p:cNvSpPr>
            <a:spLocks noGrp="1"/>
          </p:cNvSpPr>
          <p:nvPr>
            <p:ph type="body" idx="1"/>
          </p:nvPr>
        </p:nvSpPr>
        <p:spPr/>
        <p:txBody>
          <a:bodyPr/>
          <a:lstStyle/>
          <a:p>
            <a:endParaRPr lang="nl-BE"/>
          </a:p>
        </p:txBody>
      </p:sp>
      <p:sp>
        <p:nvSpPr>
          <p:cNvPr id="4" name="Tijdelijke aanduiding voor dianummer 3">
            <a:extLst>
              <a:ext uri="{FF2B5EF4-FFF2-40B4-BE49-F238E27FC236}">
                <a16:creationId xmlns:a16="http://schemas.microsoft.com/office/drawing/2014/main" id="{A7978003-8442-4105-890F-8AA4AB43600F}"/>
              </a:ext>
            </a:extLst>
          </p:cNvPr>
          <p:cNvSpPr>
            <a:spLocks noGrp="1"/>
          </p:cNvSpPr>
          <p:nvPr>
            <p:ph type="sldNum" sz="quarter" idx="12"/>
          </p:nvPr>
        </p:nvSpPr>
        <p:spPr/>
        <p:txBody>
          <a:bodyPr/>
          <a:lstStyle/>
          <a:p>
            <a:fld id="{4FAB73BC-B049-4115-A692-8D63A059BFB8}" type="slidenum">
              <a:rPr lang="en-US" smtClean="0"/>
              <a:pPr/>
              <a:t>14</a:t>
            </a:fld>
            <a:endParaRPr lang="en-US" dirty="0"/>
          </a:p>
        </p:txBody>
      </p:sp>
    </p:spTree>
    <p:extLst>
      <p:ext uri="{BB962C8B-B14F-4D97-AF65-F5344CB8AC3E}">
        <p14:creationId xmlns:p14="http://schemas.microsoft.com/office/powerpoint/2010/main" val="39939147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F747787-3905-4043-BE9B-548093950842}"/>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B4496243-1A7C-4033-968A-2C912596A42D}"/>
              </a:ext>
            </a:extLst>
          </p:cNvPr>
          <p:cNvSpPr>
            <a:spLocks noGrp="1"/>
          </p:cNvSpPr>
          <p:nvPr>
            <p:ph idx="1"/>
          </p:nvPr>
        </p:nvSpPr>
        <p:spPr/>
        <p:txBody>
          <a:bodyPr/>
          <a:lstStyle/>
          <a:p>
            <a:endParaRPr lang="nl-BE"/>
          </a:p>
        </p:txBody>
      </p:sp>
      <p:sp>
        <p:nvSpPr>
          <p:cNvPr id="4" name="AutoShape 2" descr="What does intersectional feminism actually mean? | IWDA">
            <a:extLst>
              <a:ext uri="{FF2B5EF4-FFF2-40B4-BE49-F238E27FC236}">
                <a16:creationId xmlns:a16="http://schemas.microsoft.com/office/drawing/2014/main" id="{E794A241-EF5F-463D-851C-918B49F971AB}"/>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BE"/>
          </a:p>
        </p:txBody>
      </p:sp>
      <p:pic>
        <p:nvPicPr>
          <p:cNvPr id="6" name="Afbeelding 5">
            <a:extLst>
              <a:ext uri="{FF2B5EF4-FFF2-40B4-BE49-F238E27FC236}">
                <a16:creationId xmlns:a16="http://schemas.microsoft.com/office/drawing/2014/main" id="{89DFC5EC-8770-4917-9E18-5AD5FAE28C23}"/>
              </a:ext>
            </a:extLst>
          </p:cNvPr>
          <p:cNvPicPr>
            <a:picLocks noChangeAspect="1"/>
          </p:cNvPicPr>
          <p:nvPr/>
        </p:nvPicPr>
        <p:blipFill>
          <a:blip r:embed="rId2"/>
          <a:stretch>
            <a:fillRect/>
          </a:stretch>
        </p:blipFill>
        <p:spPr>
          <a:xfrm>
            <a:off x="1047750" y="595312"/>
            <a:ext cx="10096500" cy="5667375"/>
          </a:xfrm>
          <a:prstGeom prst="rect">
            <a:avLst/>
          </a:prstGeom>
        </p:spPr>
      </p:pic>
      <p:sp>
        <p:nvSpPr>
          <p:cNvPr id="7" name="Tijdelijke aanduiding voor dianummer 6">
            <a:extLst>
              <a:ext uri="{FF2B5EF4-FFF2-40B4-BE49-F238E27FC236}">
                <a16:creationId xmlns:a16="http://schemas.microsoft.com/office/drawing/2014/main" id="{6EA25BD5-EA07-4D2E-9F4E-3D55C4C0520A}"/>
              </a:ext>
            </a:extLst>
          </p:cNvPr>
          <p:cNvSpPr>
            <a:spLocks noGrp="1"/>
          </p:cNvSpPr>
          <p:nvPr>
            <p:ph type="sldNum" sz="quarter" idx="12"/>
          </p:nvPr>
        </p:nvSpPr>
        <p:spPr/>
        <p:txBody>
          <a:bodyPr/>
          <a:lstStyle/>
          <a:p>
            <a:fld id="{4FAB73BC-B049-4115-A692-8D63A059BFB8}" type="slidenum">
              <a:rPr lang="en-US" smtClean="0"/>
              <a:t>15</a:t>
            </a:fld>
            <a:endParaRPr lang="en-US" dirty="0"/>
          </a:p>
        </p:txBody>
      </p:sp>
    </p:spTree>
    <p:extLst>
      <p:ext uri="{BB962C8B-B14F-4D97-AF65-F5344CB8AC3E}">
        <p14:creationId xmlns:p14="http://schemas.microsoft.com/office/powerpoint/2010/main" val="2522261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17">
            <a:extLst>
              <a:ext uri="{FF2B5EF4-FFF2-40B4-BE49-F238E27FC236}">
                <a16:creationId xmlns:a16="http://schemas.microsoft.com/office/drawing/2014/main" id="{501EBB4D-E42B-468D-B801-D16CF43ECB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19">
            <a:extLst>
              <a:ext uri="{FF2B5EF4-FFF2-40B4-BE49-F238E27FC236}">
                <a16:creationId xmlns:a16="http://schemas.microsoft.com/office/drawing/2014/main" id="{A7FBF63C-B061-4F66-8609-FED8EFFDAF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21">
            <a:extLst>
              <a:ext uri="{FF2B5EF4-FFF2-40B4-BE49-F238E27FC236}">
                <a16:creationId xmlns:a16="http://schemas.microsoft.com/office/drawing/2014/main" id="{D893CC27-5C56-4F6F-9B94-413AE08B92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9" name="Group 23">
            <a:extLst>
              <a:ext uri="{FF2B5EF4-FFF2-40B4-BE49-F238E27FC236}">
                <a16:creationId xmlns:a16="http://schemas.microsoft.com/office/drawing/2014/main" id="{76D64082-5099-45DC-84A9-81EA54822BE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649215" y="4068923"/>
            <a:ext cx="1080904" cy="1080902"/>
            <a:chOff x="9685338" y="4460675"/>
            <a:chExt cx="1080904" cy="1080902"/>
          </a:xfrm>
        </p:grpSpPr>
        <p:sp>
          <p:nvSpPr>
            <p:cNvPr id="40" name="Oval 24">
              <a:extLst>
                <a:ext uri="{FF2B5EF4-FFF2-40B4-BE49-F238E27FC236}">
                  <a16:creationId xmlns:a16="http://schemas.microsoft.com/office/drawing/2014/main" id="{A9E39E47-E101-4CE1-883E-6C6528BECEB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41" name="Oval 25">
              <a:extLst>
                <a:ext uri="{FF2B5EF4-FFF2-40B4-BE49-F238E27FC236}">
                  <a16:creationId xmlns:a16="http://schemas.microsoft.com/office/drawing/2014/main" id="{2830CD01-B213-47C9-81AD-433E08F7DA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793429" y="4568765"/>
              <a:ext cx="864723" cy="864722"/>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42" name="Rectangle 27">
            <a:extLst>
              <a:ext uri="{FF2B5EF4-FFF2-40B4-BE49-F238E27FC236}">
                <a16:creationId xmlns:a16="http://schemas.microsoft.com/office/drawing/2014/main" id="{79A76B16-3D94-4E0A-BDAB-469A55D47D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7620" y="-1"/>
            <a:ext cx="1220724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el 1">
            <a:extLst>
              <a:ext uri="{FF2B5EF4-FFF2-40B4-BE49-F238E27FC236}">
                <a16:creationId xmlns:a16="http://schemas.microsoft.com/office/drawing/2014/main" id="{F81B1C64-031C-4720-B6B4-AADD39CED118}"/>
              </a:ext>
            </a:extLst>
          </p:cNvPr>
          <p:cNvSpPr>
            <a:spLocks noGrp="1"/>
          </p:cNvSpPr>
          <p:nvPr>
            <p:ph type="title"/>
          </p:nvPr>
        </p:nvSpPr>
        <p:spPr>
          <a:xfrm>
            <a:off x="5053263" y="4665605"/>
            <a:ext cx="6788164" cy="1292433"/>
          </a:xfrm>
        </p:spPr>
        <p:txBody>
          <a:bodyPr vert="horz" lIns="91440" tIns="45720" rIns="91440" bIns="45720" rtlCol="0" anchor="ctr">
            <a:normAutofit/>
          </a:bodyPr>
          <a:lstStyle/>
          <a:p>
            <a:pPr>
              <a:lnSpc>
                <a:spcPct val="80000"/>
              </a:lnSpc>
            </a:pPr>
            <a:r>
              <a:rPr lang="en-US" kern="1200" cap="all" baseline="0">
                <a:blipFill dpi="0" rotWithShape="1">
                  <a:blip r:embed="rId4"/>
                  <a:srcRect/>
                  <a:tile tx="6350" ty="-127000" sx="65000" sy="64000" flip="none" algn="tl"/>
                </a:blipFill>
                <a:latin typeface="+mj-lt"/>
                <a:ea typeface="+mj-ea"/>
                <a:cs typeface="+mj-cs"/>
              </a:rPr>
              <a:t>Categorieën = assen </a:t>
            </a:r>
          </a:p>
        </p:txBody>
      </p:sp>
      <p:pic>
        <p:nvPicPr>
          <p:cNvPr id="4" name="Afbeelding 3">
            <a:extLst>
              <a:ext uri="{FF2B5EF4-FFF2-40B4-BE49-F238E27FC236}">
                <a16:creationId xmlns:a16="http://schemas.microsoft.com/office/drawing/2014/main" id="{636FA0A0-7268-48D6-A7B1-FA66BAEF2D2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7422" r="15455" b="-3"/>
          <a:stretch/>
        </p:blipFill>
        <p:spPr bwMode="auto">
          <a:xfrm>
            <a:off x="306314" y="334791"/>
            <a:ext cx="4541990" cy="6199359"/>
          </a:xfrm>
          <a:prstGeom prst="rect">
            <a:avLst/>
          </a:prstGeom>
          <a:noFill/>
        </p:spPr>
      </p:pic>
      <p:pic>
        <p:nvPicPr>
          <p:cNvPr id="5" name="Afbeelding 4">
            <a:extLst>
              <a:ext uri="{FF2B5EF4-FFF2-40B4-BE49-F238E27FC236}">
                <a16:creationId xmlns:a16="http://schemas.microsoft.com/office/drawing/2014/main" id="{48943F32-FF10-4895-9894-28F34E7F1491}"/>
              </a:ext>
            </a:extLst>
          </p:cNvPr>
          <p:cNvPicPr>
            <a:picLocks noChangeAspect="1"/>
          </p:cNvPicPr>
          <p:nvPr/>
        </p:nvPicPr>
        <p:blipFill rotWithShape="1">
          <a:blip r:embed="rId7"/>
          <a:srcRect l="1178" t="1652" r="2818" b="18659"/>
          <a:stretch/>
        </p:blipFill>
        <p:spPr>
          <a:xfrm>
            <a:off x="5053263" y="416560"/>
            <a:ext cx="6620577" cy="3942878"/>
          </a:xfrm>
          <a:prstGeom prst="rect">
            <a:avLst/>
          </a:prstGeom>
        </p:spPr>
      </p:pic>
      <p:sp>
        <p:nvSpPr>
          <p:cNvPr id="43" name="Rectangle 29">
            <a:extLst>
              <a:ext uri="{FF2B5EF4-FFF2-40B4-BE49-F238E27FC236}">
                <a16:creationId xmlns:a16="http://schemas.microsoft.com/office/drawing/2014/main" id="{97116258-44FA-4FC2-99D1-52CCB536E8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72050" y="4497360"/>
            <a:ext cx="6894576" cy="80683"/>
          </a:xfrm>
          <a:prstGeom prst="rect">
            <a:avLst/>
          </a:prstGeom>
          <a:blipFill dpi="0" rotWithShape="1">
            <a:blip r:embed="rId2">
              <a:alphaModFix amt="85000"/>
              <a:lum bright="70000" contrast="-70000"/>
              <a:extLs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31">
            <a:extLst>
              <a:ext uri="{FF2B5EF4-FFF2-40B4-BE49-F238E27FC236}">
                <a16:creationId xmlns:a16="http://schemas.microsoft.com/office/drawing/2014/main" id="{73DC887C-A645-4B67-AFCC-7596D232FC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72050" y="6432278"/>
            <a:ext cx="6894576" cy="80683"/>
          </a:xfrm>
          <a:prstGeom prst="rect">
            <a:avLst/>
          </a:prstGeom>
          <a:blipFill dpi="0" rotWithShape="1">
            <a:blip r:embed="rId2">
              <a:alphaModFix amt="85000"/>
              <a:lum bright="70000" contrast="-70000"/>
              <a:extLs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jdelijke aanduiding voor dianummer 5">
            <a:extLst>
              <a:ext uri="{FF2B5EF4-FFF2-40B4-BE49-F238E27FC236}">
                <a16:creationId xmlns:a16="http://schemas.microsoft.com/office/drawing/2014/main" id="{D6CF03E5-AB73-47CE-BC49-66624CD0DAF2}"/>
              </a:ext>
            </a:extLst>
          </p:cNvPr>
          <p:cNvSpPr>
            <a:spLocks noGrp="1"/>
          </p:cNvSpPr>
          <p:nvPr>
            <p:ph type="sldNum" sz="quarter" idx="12"/>
          </p:nvPr>
        </p:nvSpPr>
        <p:spPr/>
        <p:txBody>
          <a:bodyPr/>
          <a:lstStyle/>
          <a:p>
            <a:fld id="{4FAB73BC-B049-4115-A692-8D63A059BFB8}" type="slidenum">
              <a:rPr lang="en-US" smtClean="0"/>
              <a:t>16</a:t>
            </a:fld>
            <a:endParaRPr lang="en-US" dirty="0"/>
          </a:p>
        </p:txBody>
      </p:sp>
    </p:spTree>
    <p:extLst>
      <p:ext uri="{BB962C8B-B14F-4D97-AF65-F5344CB8AC3E}">
        <p14:creationId xmlns:p14="http://schemas.microsoft.com/office/powerpoint/2010/main" val="2650580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47763977-A40C-4D68-8A27-0AF87EF591F7}"/>
              </a:ext>
            </a:extLst>
          </p:cNvPr>
          <p:cNvPicPr>
            <a:picLocks noGrp="1" noChangeAspect="1"/>
          </p:cNvPicPr>
          <p:nvPr>
            <p:ph sz="half" idx="1"/>
          </p:nvPr>
        </p:nvPicPr>
        <p:blipFill>
          <a:blip r:embed="rId3"/>
          <a:stretch>
            <a:fillRect/>
          </a:stretch>
        </p:blipFill>
        <p:spPr>
          <a:xfrm>
            <a:off x="0" y="2879725"/>
            <a:ext cx="4181512" cy="3978275"/>
          </a:xfrm>
          <a:prstGeom prst="rect">
            <a:avLst/>
          </a:prstGeom>
        </p:spPr>
      </p:pic>
      <p:sp>
        <p:nvSpPr>
          <p:cNvPr id="4" name="Tijdelijke aanduiding voor inhoud 3">
            <a:extLst>
              <a:ext uri="{FF2B5EF4-FFF2-40B4-BE49-F238E27FC236}">
                <a16:creationId xmlns:a16="http://schemas.microsoft.com/office/drawing/2014/main" id="{55139F38-2AA7-410E-BEB6-CEF849646A3F}"/>
              </a:ext>
            </a:extLst>
          </p:cNvPr>
          <p:cNvSpPr>
            <a:spLocks noGrp="1"/>
          </p:cNvSpPr>
          <p:nvPr>
            <p:ph sz="half" idx="2"/>
          </p:nvPr>
        </p:nvSpPr>
        <p:spPr>
          <a:xfrm>
            <a:off x="4341196" y="497840"/>
            <a:ext cx="4754880" cy="5689600"/>
          </a:xfrm>
        </p:spPr>
        <p:txBody>
          <a:bodyPr/>
          <a:lstStyle/>
          <a:p>
            <a:endParaRPr lang="nl-BE" dirty="0"/>
          </a:p>
          <a:p>
            <a:endParaRPr lang="nl-BE" dirty="0"/>
          </a:p>
          <a:p>
            <a:endParaRPr lang="nl-BE" dirty="0"/>
          </a:p>
          <a:p>
            <a:r>
              <a:rPr lang="nl-BE" dirty="0"/>
              <a:t>1989 </a:t>
            </a:r>
            <a:r>
              <a:rPr lang="nl-BE" dirty="0" err="1"/>
              <a:t>Kimberlé</a:t>
            </a:r>
            <a:r>
              <a:rPr lang="nl-BE" dirty="0"/>
              <a:t> </a:t>
            </a:r>
            <a:r>
              <a:rPr lang="nl-BE" dirty="0" err="1"/>
              <a:t>Crenshaw</a:t>
            </a:r>
            <a:r>
              <a:rPr lang="nl-BE" dirty="0"/>
              <a:t> </a:t>
            </a:r>
          </a:p>
          <a:p>
            <a:r>
              <a:rPr lang="nl-BE" dirty="0"/>
              <a:t>Structurele discriminatie blootleggen</a:t>
            </a:r>
          </a:p>
          <a:p>
            <a:r>
              <a:rPr lang="nl-BE" dirty="0"/>
              <a:t>Waarom hebben zwarte vrouwen een andere maatschappelijke positie dan blanke vrouwen, maar ook anders dan zwarte mannen? </a:t>
            </a:r>
          </a:p>
          <a:p>
            <a:r>
              <a:rPr lang="nl-BE" dirty="0"/>
              <a:t>Kruispunt van verschillende assen/intersecties/categorieëen </a:t>
            </a:r>
          </a:p>
          <a:p>
            <a:endParaRPr lang="nl-BE" dirty="0"/>
          </a:p>
          <a:p>
            <a:r>
              <a:rPr lang="nl-BE" dirty="0"/>
              <a:t>NIET de aparte delen MAAR de som van de delen</a:t>
            </a:r>
          </a:p>
        </p:txBody>
      </p:sp>
      <p:pic>
        <p:nvPicPr>
          <p:cNvPr id="6" name="Afbeelding 5">
            <a:extLst>
              <a:ext uri="{FF2B5EF4-FFF2-40B4-BE49-F238E27FC236}">
                <a16:creationId xmlns:a16="http://schemas.microsoft.com/office/drawing/2014/main" id="{BD866FDA-B17D-4B2D-8149-DA6256783A63}"/>
              </a:ext>
            </a:extLst>
          </p:cNvPr>
          <p:cNvPicPr>
            <a:picLocks noChangeAspect="1"/>
          </p:cNvPicPr>
          <p:nvPr/>
        </p:nvPicPr>
        <p:blipFill rotWithShape="1">
          <a:blip r:embed="rId4"/>
          <a:srcRect t="1778" r="44778" b="18371"/>
          <a:stretch/>
        </p:blipFill>
        <p:spPr>
          <a:xfrm>
            <a:off x="9255760" y="0"/>
            <a:ext cx="2844800" cy="3085206"/>
          </a:xfrm>
          <a:prstGeom prst="rect">
            <a:avLst/>
          </a:prstGeom>
        </p:spPr>
      </p:pic>
      <p:sp>
        <p:nvSpPr>
          <p:cNvPr id="7" name="Tijdelijke aanduiding voor dianummer 6">
            <a:extLst>
              <a:ext uri="{FF2B5EF4-FFF2-40B4-BE49-F238E27FC236}">
                <a16:creationId xmlns:a16="http://schemas.microsoft.com/office/drawing/2014/main" id="{6ED450AD-222E-4297-A1FD-C462E52119FB}"/>
              </a:ext>
            </a:extLst>
          </p:cNvPr>
          <p:cNvSpPr>
            <a:spLocks noGrp="1"/>
          </p:cNvSpPr>
          <p:nvPr>
            <p:ph type="sldNum" sz="quarter" idx="12"/>
          </p:nvPr>
        </p:nvSpPr>
        <p:spPr/>
        <p:txBody>
          <a:bodyPr/>
          <a:lstStyle/>
          <a:p>
            <a:fld id="{4FAB73BC-B049-4115-A692-8D63A059BFB8}" type="slidenum">
              <a:rPr lang="en-US" smtClean="0"/>
              <a:t>17</a:t>
            </a:fld>
            <a:endParaRPr lang="en-US" dirty="0"/>
          </a:p>
        </p:txBody>
      </p:sp>
      <p:sp>
        <p:nvSpPr>
          <p:cNvPr id="8" name="Titel 1">
            <a:extLst>
              <a:ext uri="{FF2B5EF4-FFF2-40B4-BE49-F238E27FC236}">
                <a16:creationId xmlns:a16="http://schemas.microsoft.com/office/drawing/2014/main" id="{DC56E1A0-6B99-45CB-ACD3-280F6BF55BF4}"/>
              </a:ext>
            </a:extLst>
          </p:cNvPr>
          <p:cNvSpPr>
            <a:spLocks noGrp="1"/>
          </p:cNvSpPr>
          <p:nvPr>
            <p:ph type="title"/>
          </p:nvPr>
        </p:nvSpPr>
        <p:spPr>
          <a:xfrm>
            <a:off x="91440" y="210164"/>
            <a:ext cx="5217463" cy="1517984"/>
          </a:xfrm>
        </p:spPr>
        <p:txBody>
          <a:bodyPr vert="horz" lIns="91440" tIns="45720" rIns="91440" bIns="45720" rtlCol="0" anchor="ctr">
            <a:normAutofit/>
          </a:bodyPr>
          <a:lstStyle/>
          <a:p>
            <a:r>
              <a:rPr lang="en-US" sz="4400" dirty="0" err="1">
                <a:solidFill>
                  <a:srgbClr val="000000"/>
                </a:solidFill>
              </a:rPr>
              <a:t>Intersectionaliteit</a:t>
            </a:r>
            <a:r>
              <a:rPr lang="en-US" sz="4400" dirty="0">
                <a:solidFill>
                  <a:srgbClr val="000000"/>
                </a:solidFill>
              </a:rPr>
              <a:t> of </a:t>
            </a:r>
            <a:r>
              <a:rPr lang="en-US" sz="4400" dirty="0" err="1">
                <a:solidFill>
                  <a:srgbClr val="000000"/>
                </a:solidFill>
              </a:rPr>
              <a:t>kruispuntdenken</a:t>
            </a:r>
            <a:r>
              <a:rPr lang="en-US" sz="4400" dirty="0">
                <a:solidFill>
                  <a:srgbClr val="000000"/>
                </a:solidFill>
              </a:rPr>
              <a:t> </a:t>
            </a:r>
          </a:p>
        </p:txBody>
      </p:sp>
    </p:spTree>
    <p:extLst>
      <p:ext uri="{BB962C8B-B14F-4D97-AF65-F5344CB8AC3E}">
        <p14:creationId xmlns:p14="http://schemas.microsoft.com/office/powerpoint/2010/main" val="1360505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8A360DE-7952-49A4-81F6-8D9CE1E27D92}"/>
              </a:ext>
            </a:extLst>
          </p:cNvPr>
          <p:cNvSpPr>
            <a:spLocks noGrp="1"/>
          </p:cNvSpPr>
          <p:nvPr>
            <p:ph type="title"/>
          </p:nvPr>
        </p:nvSpPr>
        <p:spPr/>
        <p:txBody>
          <a:bodyPr/>
          <a:lstStyle/>
          <a:p>
            <a:r>
              <a:rPr lang="nl-BE" dirty="0"/>
              <a:t>Receptie van de </a:t>
            </a:r>
            <a:r>
              <a:rPr lang="nl-BE" i="1" dirty="0" err="1"/>
              <a:t>anekdota</a:t>
            </a:r>
            <a:endParaRPr lang="nl-BE" i="1" dirty="0"/>
          </a:p>
        </p:txBody>
      </p:sp>
      <p:sp>
        <p:nvSpPr>
          <p:cNvPr id="3" name="Tijdelijke aanduiding voor tekst 2">
            <a:extLst>
              <a:ext uri="{FF2B5EF4-FFF2-40B4-BE49-F238E27FC236}">
                <a16:creationId xmlns:a16="http://schemas.microsoft.com/office/drawing/2014/main" id="{85733DD9-5974-4CD9-BA53-E2A5791D75F1}"/>
              </a:ext>
            </a:extLst>
          </p:cNvPr>
          <p:cNvSpPr>
            <a:spLocks noGrp="1"/>
          </p:cNvSpPr>
          <p:nvPr>
            <p:ph type="body" idx="1"/>
          </p:nvPr>
        </p:nvSpPr>
        <p:spPr/>
        <p:txBody>
          <a:bodyPr/>
          <a:lstStyle/>
          <a:p>
            <a:endParaRPr lang="nl-BE"/>
          </a:p>
        </p:txBody>
      </p:sp>
      <p:sp>
        <p:nvSpPr>
          <p:cNvPr id="4" name="Tijdelijke aanduiding voor dianummer 3">
            <a:extLst>
              <a:ext uri="{FF2B5EF4-FFF2-40B4-BE49-F238E27FC236}">
                <a16:creationId xmlns:a16="http://schemas.microsoft.com/office/drawing/2014/main" id="{E5F0229C-9238-4CF6-BBD5-17FE5FA7E8C2}"/>
              </a:ext>
            </a:extLst>
          </p:cNvPr>
          <p:cNvSpPr>
            <a:spLocks noGrp="1"/>
          </p:cNvSpPr>
          <p:nvPr>
            <p:ph type="sldNum" sz="quarter" idx="12"/>
          </p:nvPr>
        </p:nvSpPr>
        <p:spPr/>
        <p:txBody>
          <a:bodyPr/>
          <a:lstStyle/>
          <a:p>
            <a:fld id="{4FAB73BC-B049-4115-A692-8D63A059BFB8}" type="slidenum">
              <a:rPr lang="en-US" smtClean="0"/>
              <a:pPr/>
              <a:t>18</a:t>
            </a:fld>
            <a:endParaRPr lang="en-US" dirty="0"/>
          </a:p>
        </p:txBody>
      </p:sp>
    </p:spTree>
    <p:extLst>
      <p:ext uri="{BB962C8B-B14F-4D97-AF65-F5344CB8AC3E}">
        <p14:creationId xmlns:p14="http://schemas.microsoft.com/office/powerpoint/2010/main" val="20694023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2" name="Group 10">
            <a:extLst>
              <a:ext uri="{FF2B5EF4-FFF2-40B4-BE49-F238E27FC236}">
                <a16:creationId xmlns:a16="http://schemas.microsoft.com/office/drawing/2014/main" id="{16DBFAD4-B5FC-442B-A283-381B01B195F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401725" y="6229681"/>
            <a:ext cx="457200" cy="457200"/>
            <a:chOff x="11361456" y="6195813"/>
            <a:chExt cx="548640" cy="548640"/>
          </a:xfrm>
        </p:grpSpPr>
        <p:sp>
          <p:nvSpPr>
            <p:cNvPr id="12" name="Oval 11">
              <a:extLst>
                <a:ext uri="{FF2B5EF4-FFF2-40B4-BE49-F238E27FC236}">
                  <a16:creationId xmlns:a16="http://schemas.microsoft.com/office/drawing/2014/main" id="{9B649DC7-8769-4383-A6F2-8F366BA7A1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61456" y="6195813"/>
              <a:ext cx="548640" cy="548640"/>
            </a:xfrm>
            <a:prstGeom prst="ellipse">
              <a:avLst/>
            </a:prstGeom>
            <a:blipFill dpi="0" rotWithShape="1">
              <a:blip r:embed="rId2">
                <a:duotone>
                  <a:schemeClr val="accent1">
                    <a:shade val="45000"/>
                    <a:satMod val="135000"/>
                  </a:schemeClr>
                  <a:prstClr val="white"/>
                </a:duotone>
                <a:extLst>
                  <a:ext uri="{BEBA8EAE-BF5A-486C-A8C5-ECC9F3942E4B}">
                    <a14:imgProps xmlns:a14="http://schemas.microsoft.com/office/drawing/2010/main">
                      <a14:imgLayer r:embed="rId3">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3" name="Oval 12">
              <a:extLst>
                <a:ext uri="{FF2B5EF4-FFF2-40B4-BE49-F238E27FC236}">
                  <a16:creationId xmlns:a16="http://schemas.microsoft.com/office/drawing/2014/main" id="{0C67FD53-2686-4E0E-BA49-976F78F9AA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96488" y="6230844"/>
              <a:ext cx="478576" cy="478578"/>
            </a:xfrm>
            <a:prstGeom prst="ellipse">
              <a:avLst/>
            </a:prstGeom>
            <a:noFill/>
            <a:ln w="12700" cap="flat" cmpd="sng" algn="ctr">
              <a:solidFill>
                <a:srgbClr val="FFFFFF"/>
              </a:solidFill>
              <a:prstDash val="solid"/>
            </a:ln>
            <a:effectLst/>
          </p:spPr>
        </p:sp>
      </p:grpSp>
      <p:sp useBgFill="1">
        <p:nvSpPr>
          <p:cNvPr id="23" name="Rectangle 14">
            <a:extLst>
              <a:ext uri="{FF2B5EF4-FFF2-40B4-BE49-F238E27FC236}">
                <a16:creationId xmlns:a16="http://schemas.microsoft.com/office/drawing/2014/main" id="{D8AFD15B-CF29-4306-884F-47675092F9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89E0AFB3-17DD-4292-8A47-A32506D7E59C}"/>
              </a:ext>
            </a:extLst>
          </p:cNvPr>
          <p:cNvSpPr>
            <a:spLocks noGrp="1"/>
          </p:cNvSpPr>
          <p:nvPr>
            <p:ph type="title"/>
          </p:nvPr>
        </p:nvSpPr>
        <p:spPr>
          <a:xfrm>
            <a:off x="6587544" y="1382165"/>
            <a:ext cx="4869179" cy="1517984"/>
          </a:xfrm>
        </p:spPr>
        <p:txBody>
          <a:bodyPr vert="horz" lIns="91440" tIns="45720" rIns="91440" bIns="45720" rtlCol="0" anchor="ctr">
            <a:normAutofit/>
          </a:bodyPr>
          <a:lstStyle/>
          <a:p>
            <a:r>
              <a:rPr lang="en-US" sz="4400">
                <a:solidFill>
                  <a:srgbClr val="000000"/>
                </a:solidFill>
              </a:rPr>
              <a:t>Wetenschappelijk denken </a:t>
            </a:r>
          </a:p>
        </p:txBody>
      </p:sp>
      <p:pic>
        <p:nvPicPr>
          <p:cNvPr id="6" name="Afbeelding 5">
            <a:extLst>
              <a:ext uri="{FF2B5EF4-FFF2-40B4-BE49-F238E27FC236}">
                <a16:creationId xmlns:a16="http://schemas.microsoft.com/office/drawing/2014/main" id="{C2ABCBA3-F2B3-4478-BD5F-C2B694445A31}"/>
              </a:ext>
            </a:extLst>
          </p:cNvPr>
          <p:cNvPicPr>
            <a:picLocks noChangeAspect="1"/>
          </p:cNvPicPr>
          <p:nvPr/>
        </p:nvPicPr>
        <p:blipFill rotWithShape="1">
          <a:blip r:embed="rId4"/>
          <a:srcRect t="552" b="1009"/>
          <a:stretch/>
        </p:blipFill>
        <p:spPr>
          <a:xfrm>
            <a:off x="-9866" y="401980"/>
            <a:ext cx="6115733" cy="6456021"/>
          </a:xfrm>
          <a:custGeom>
            <a:avLst/>
            <a:gdLst/>
            <a:ahLst/>
            <a:cxnLst/>
            <a:rect l="l" t="t" r="r" b="b"/>
            <a:pathLst>
              <a:path w="6115733" h="6456021">
                <a:moveTo>
                  <a:pt x="2259477" y="433395"/>
                </a:moveTo>
                <a:cubicBezTo>
                  <a:pt x="4149632" y="433395"/>
                  <a:pt x="5681904" y="1964133"/>
                  <a:pt x="5681904" y="3852396"/>
                </a:cubicBezTo>
                <a:cubicBezTo>
                  <a:pt x="5681904" y="4796527"/>
                  <a:pt x="5298836" y="5651278"/>
                  <a:pt x="4679499" y="6269995"/>
                </a:cubicBezTo>
                <a:lnTo>
                  <a:pt x="4474613" y="6456021"/>
                </a:lnTo>
                <a:lnTo>
                  <a:pt x="44341" y="6456021"/>
                </a:lnTo>
                <a:lnTo>
                  <a:pt x="0" y="6415762"/>
                </a:lnTo>
                <a:lnTo>
                  <a:pt x="0" y="1289029"/>
                </a:lnTo>
                <a:lnTo>
                  <a:pt x="82495" y="1214128"/>
                </a:lnTo>
                <a:cubicBezTo>
                  <a:pt x="674092" y="726388"/>
                  <a:pt x="1432534" y="433395"/>
                  <a:pt x="2259477" y="433395"/>
                </a:cubicBezTo>
                <a:close/>
                <a:moveTo>
                  <a:pt x="2259477" y="0"/>
                </a:moveTo>
                <a:cubicBezTo>
                  <a:pt x="4389229" y="0"/>
                  <a:pt x="6115733" y="1724776"/>
                  <a:pt x="6115733" y="3852396"/>
                </a:cubicBezTo>
                <a:cubicBezTo>
                  <a:pt x="6115733" y="4783230"/>
                  <a:pt x="5785270" y="5636956"/>
                  <a:pt x="5235152" y="6302877"/>
                </a:cubicBezTo>
                <a:lnTo>
                  <a:pt x="5095826" y="6456021"/>
                </a:lnTo>
                <a:lnTo>
                  <a:pt x="4617788" y="6456021"/>
                </a:lnTo>
                <a:lnTo>
                  <a:pt x="4747668" y="6338096"/>
                </a:lnTo>
                <a:cubicBezTo>
                  <a:pt x="5384452" y="5701950"/>
                  <a:pt x="5778311" y="4823122"/>
                  <a:pt x="5778311" y="3852396"/>
                </a:cubicBezTo>
                <a:cubicBezTo>
                  <a:pt x="5778311" y="1910944"/>
                  <a:pt x="4202875" y="337085"/>
                  <a:pt x="2259477" y="337085"/>
                </a:cubicBezTo>
                <a:cubicBezTo>
                  <a:pt x="1409240" y="337085"/>
                  <a:pt x="629434" y="638331"/>
                  <a:pt x="21172" y="1139811"/>
                </a:cubicBezTo>
                <a:lnTo>
                  <a:pt x="0" y="1159034"/>
                </a:lnTo>
                <a:lnTo>
                  <a:pt x="0" y="735177"/>
                </a:lnTo>
                <a:lnTo>
                  <a:pt x="103407" y="657929"/>
                </a:lnTo>
                <a:cubicBezTo>
                  <a:pt x="718869" y="242547"/>
                  <a:pt x="1460820" y="0"/>
                  <a:pt x="2259477" y="0"/>
                </a:cubicBezTo>
                <a:close/>
              </a:path>
            </a:pathLst>
          </a:custGeom>
        </p:spPr>
      </p:pic>
      <p:sp>
        <p:nvSpPr>
          <p:cNvPr id="24" name="Freeform: Shape 16">
            <a:extLst>
              <a:ext uri="{FF2B5EF4-FFF2-40B4-BE49-F238E27FC236}">
                <a16:creationId xmlns:a16="http://schemas.microsoft.com/office/drawing/2014/main" id="{96349AB3-1BD3-41E1-8979-1DBDCB5CDC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66" y="401980"/>
            <a:ext cx="6115733" cy="6456021"/>
          </a:xfrm>
          <a:custGeom>
            <a:avLst/>
            <a:gdLst>
              <a:gd name="connsiteX0" fmla="*/ 2259477 w 6115733"/>
              <a:gd name="connsiteY0" fmla="*/ 433395 h 6456021"/>
              <a:gd name="connsiteX1" fmla="*/ 5681904 w 6115733"/>
              <a:gd name="connsiteY1" fmla="*/ 3852396 h 6456021"/>
              <a:gd name="connsiteX2" fmla="*/ 4679499 w 6115733"/>
              <a:gd name="connsiteY2" fmla="*/ 6269995 h 6456021"/>
              <a:gd name="connsiteX3" fmla="*/ 4474613 w 6115733"/>
              <a:gd name="connsiteY3" fmla="*/ 6456021 h 6456021"/>
              <a:gd name="connsiteX4" fmla="*/ 44341 w 6115733"/>
              <a:gd name="connsiteY4" fmla="*/ 6456021 h 6456021"/>
              <a:gd name="connsiteX5" fmla="*/ 0 w 6115733"/>
              <a:gd name="connsiteY5" fmla="*/ 6415762 h 6456021"/>
              <a:gd name="connsiteX6" fmla="*/ 0 w 6115733"/>
              <a:gd name="connsiteY6" fmla="*/ 1289029 h 6456021"/>
              <a:gd name="connsiteX7" fmla="*/ 82495 w 6115733"/>
              <a:gd name="connsiteY7" fmla="*/ 1214128 h 6456021"/>
              <a:gd name="connsiteX8" fmla="*/ 2259477 w 6115733"/>
              <a:gd name="connsiteY8" fmla="*/ 433395 h 6456021"/>
              <a:gd name="connsiteX9" fmla="*/ 2259477 w 6115733"/>
              <a:gd name="connsiteY9" fmla="*/ 0 h 6456021"/>
              <a:gd name="connsiteX10" fmla="*/ 6115733 w 6115733"/>
              <a:gd name="connsiteY10" fmla="*/ 3852396 h 6456021"/>
              <a:gd name="connsiteX11" fmla="*/ 5235152 w 6115733"/>
              <a:gd name="connsiteY11" fmla="*/ 6302877 h 6456021"/>
              <a:gd name="connsiteX12" fmla="*/ 5095826 w 6115733"/>
              <a:gd name="connsiteY12" fmla="*/ 6456021 h 6456021"/>
              <a:gd name="connsiteX13" fmla="*/ 4617788 w 6115733"/>
              <a:gd name="connsiteY13" fmla="*/ 6456021 h 6456021"/>
              <a:gd name="connsiteX14" fmla="*/ 4747668 w 6115733"/>
              <a:gd name="connsiteY14" fmla="*/ 6338096 h 6456021"/>
              <a:gd name="connsiteX15" fmla="*/ 5778311 w 6115733"/>
              <a:gd name="connsiteY15" fmla="*/ 3852396 h 6456021"/>
              <a:gd name="connsiteX16" fmla="*/ 2259477 w 6115733"/>
              <a:gd name="connsiteY16" fmla="*/ 337085 h 6456021"/>
              <a:gd name="connsiteX17" fmla="*/ 21172 w 6115733"/>
              <a:gd name="connsiteY17" fmla="*/ 1139811 h 6456021"/>
              <a:gd name="connsiteX18" fmla="*/ 0 w 6115733"/>
              <a:gd name="connsiteY18" fmla="*/ 1159034 h 6456021"/>
              <a:gd name="connsiteX19" fmla="*/ 0 w 6115733"/>
              <a:gd name="connsiteY19" fmla="*/ 735177 h 6456021"/>
              <a:gd name="connsiteX20" fmla="*/ 103407 w 6115733"/>
              <a:gd name="connsiteY20" fmla="*/ 657929 h 6456021"/>
              <a:gd name="connsiteX21" fmla="*/ 2259477 w 6115733"/>
              <a:gd name="connsiteY21" fmla="*/ 0 h 6456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115733" h="6456021">
                <a:moveTo>
                  <a:pt x="2259477" y="433395"/>
                </a:moveTo>
                <a:cubicBezTo>
                  <a:pt x="4149632" y="433395"/>
                  <a:pt x="5681904" y="1964133"/>
                  <a:pt x="5681904" y="3852396"/>
                </a:cubicBezTo>
                <a:cubicBezTo>
                  <a:pt x="5681904" y="4796527"/>
                  <a:pt x="5298836" y="5651278"/>
                  <a:pt x="4679499" y="6269995"/>
                </a:cubicBezTo>
                <a:lnTo>
                  <a:pt x="4474613" y="6456021"/>
                </a:lnTo>
                <a:lnTo>
                  <a:pt x="44341" y="6456021"/>
                </a:lnTo>
                <a:lnTo>
                  <a:pt x="0" y="6415762"/>
                </a:lnTo>
                <a:lnTo>
                  <a:pt x="0" y="1289029"/>
                </a:lnTo>
                <a:lnTo>
                  <a:pt x="82495" y="1214128"/>
                </a:lnTo>
                <a:cubicBezTo>
                  <a:pt x="674092" y="726388"/>
                  <a:pt x="1432534" y="433395"/>
                  <a:pt x="2259477" y="433395"/>
                </a:cubicBezTo>
                <a:close/>
                <a:moveTo>
                  <a:pt x="2259477" y="0"/>
                </a:moveTo>
                <a:cubicBezTo>
                  <a:pt x="4389229" y="0"/>
                  <a:pt x="6115733" y="1724776"/>
                  <a:pt x="6115733" y="3852396"/>
                </a:cubicBezTo>
                <a:cubicBezTo>
                  <a:pt x="6115733" y="4783230"/>
                  <a:pt x="5785270" y="5636956"/>
                  <a:pt x="5235152" y="6302877"/>
                </a:cubicBezTo>
                <a:lnTo>
                  <a:pt x="5095826" y="6456021"/>
                </a:lnTo>
                <a:lnTo>
                  <a:pt x="4617788" y="6456021"/>
                </a:lnTo>
                <a:lnTo>
                  <a:pt x="4747668" y="6338096"/>
                </a:lnTo>
                <a:cubicBezTo>
                  <a:pt x="5384452" y="5701950"/>
                  <a:pt x="5778311" y="4823122"/>
                  <a:pt x="5778311" y="3852396"/>
                </a:cubicBezTo>
                <a:cubicBezTo>
                  <a:pt x="5778311" y="1910944"/>
                  <a:pt x="4202875" y="337085"/>
                  <a:pt x="2259477" y="337085"/>
                </a:cubicBezTo>
                <a:cubicBezTo>
                  <a:pt x="1409240" y="337085"/>
                  <a:pt x="629434" y="638331"/>
                  <a:pt x="21172" y="1139811"/>
                </a:cubicBezTo>
                <a:lnTo>
                  <a:pt x="0" y="1159034"/>
                </a:lnTo>
                <a:lnTo>
                  <a:pt x="0" y="735177"/>
                </a:lnTo>
                <a:lnTo>
                  <a:pt x="103407" y="657929"/>
                </a:lnTo>
                <a:cubicBezTo>
                  <a:pt x="718869" y="242547"/>
                  <a:pt x="1460820" y="0"/>
                  <a:pt x="2259477" y="0"/>
                </a:cubicBezTo>
                <a:close/>
              </a:path>
            </a:pathLst>
          </a:custGeom>
          <a:blipFill dpi="0" rotWithShape="1">
            <a:blip r:embed="rId5">
              <a:alphaModFix amt="30000"/>
              <a:duotone>
                <a:prstClr val="black"/>
                <a:schemeClr val="accent1">
                  <a:tint val="45000"/>
                  <a:satMod val="400000"/>
                </a:schemeClr>
              </a:duotone>
              <a:extLst>
                <a:ext uri="{BEBA8EAE-BF5A-486C-A8C5-ECC9F3942E4B}">
                  <a14:imgProps xmlns:a14="http://schemas.microsoft.com/office/drawing/2010/main">
                    <a14:imgLayer r:embed="rId6">
                      <a14:imgEffect>
                        <a14:sharpenSoften amount="61000"/>
                      </a14:imgEffect>
                      <a14:imgEffect>
                        <a14:brightnessContrast bright="-25000" contrast="20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lt1"/>
              </a:solidFill>
            </a:endParaRPr>
          </a:p>
        </p:txBody>
      </p:sp>
      <p:sp>
        <p:nvSpPr>
          <p:cNvPr id="4" name="Tijdelijke aanduiding voor tekst 3">
            <a:extLst>
              <a:ext uri="{FF2B5EF4-FFF2-40B4-BE49-F238E27FC236}">
                <a16:creationId xmlns:a16="http://schemas.microsoft.com/office/drawing/2014/main" id="{DD8F2689-F77E-40D7-9E8C-689AB7A9DDB7}"/>
              </a:ext>
            </a:extLst>
          </p:cNvPr>
          <p:cNvSpPr>
            <a:spLocks noGrp="1"/>
          </p:cNvSpPr>
          <p:nvPr>
            <p:ph type="body" sz="half" idx="2"/>
          </p:nvPr>
        </p:nvSpPr>
        <p:spPr>
          <a:xfrm>
            <a:off x="6587545" y="3007389"/>
            <a:ext cx="4869179" cy="3065865"/>
          </a:xfrm>
        </p:spPr>
        <p:txBody>
          <a:bodyPr vert="horz" lIns="91440" tIns="45720" rIns="91440" bIns="45720" rtlCol="0" anchor="t">
            <a:normAutofit/>
          </a:bodyPr>
          <a:lstStyle/>
          <a:p>
            <a:pPr indent="-182880">
              <a:lnSpc>
                <a:spcPct val="90000"/>
              </a:lnSpc>
              <a:buFont typeface="Wingdings" pitchFamily="2" charset="2"/>
              <a:buChar char="§"/>
            </a:pPr>
            <a:r>
              <a:rPr lang="en-US" sz="1800">
                <a:solidFill>
                  <a:srgbClr val="000000"/>
                </a:solidFill>
              </a:rPr>
              <a:t>Sinds ontdekking in 17</a:t>
            </a:r>
            <a:r>
              <a:rPr lang="en-US" sz="1800" baseline="30000">
                <a:solidFill>
                  <a:srgbClr val="000000"/>
                </a:solidFill>
              </a:rPr>
              <a:t>e</a:t>
            </a:r>
            <a:r>
              <a:rPr lang="en-US" sz="1800">
                <a:solidFill>
                  <a:srgbClr val="000000"/>
                </a:solidFill>
              </a:rPr>
              <a:t> eeuw -&gt; shift in denken over Justinianus </a:t>
            </a:r>
          </a:p>
          <a:p>
            <a:pPr indent="-182880">
              <a:lnSpc>
                <a:spcPct val="90000"/>
              </a:lnSpc>
              <a:buFont typeface="Wingdings" pitchFamily="2" charset="2"/>
              <a:buChar char="§"/>
            </a:pPr>
            <a:r>
              <a:rPr lang="en-US" sz="1800">
                <a:solidFill>
                  <a:srgbClr val="000000"/>
                </a:solidFill>
              </a:rPr>
              <a:t>Edward Gibbons’ Decline and fall of Rome (1776) -&gt; grote invloed op ons denken </a:t>
            </a:r>
          </a:p>
        </p:txBody>
      </p:sp>
      <p:grpSp>
        <p:nvGrpSpPr>
          <p:cNvPr id="19" name="Group 18">
            <a:extLst>
              <a:ext uri="{FF2B5EF4-FFF2-40B4-BE49-F238E27FC236}">
                <a16:creationId xmlns:a16="http://schemas.microsoft.com/office/drawing/2014/main" id="{54CA915D-BDF0-41F8-B00E-FB186EFF7BD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401725" y="6229681"/>
            <a:ext cx="457200" cy="457200"/>
            <a:chOff x="11361456" y="6195813"/>
            <a:chExt cx="548640" cy="548640"/>
          </a:xfrm>
        </p:grpSpPr>
        <p:sp>
          <p:nvSpPr>
            <p:cNvPr id="20" name="Oval 19">
              <a:extLst>
                <a:ext uri="{FF2B5EF4-FFF2-40B4-BE49-F238E27FC236}">
                  <a16:creationId xmlns:a16="http://schemas.microsoft.com/office/drawing/2014/main" id="{317AAC03-BF64-4E67-9032-3BD02499802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61456" y="6195813"/>
              <a:ext cx="548640" cy="548640"/>
            </a:xfrm>
            <a:prstGeom prst="ellipse">
              <a:avLst/>
            </a:prstGeom>
            <a:blipFill dpi="0" rotWithShape="1">
              <a:blip r:embed="rId2">
                <a:duotone>
                  <a:schemeClr val="accent1">
                    <a:shade val="45000"/>
                    <a:satMod val="135000"/>
                  </a:schemeClr>
                  <a:prstClr val="white"/>
                </a:duotone>
                <a:extLst>
                  <a:ext uri="{BEBA8EAE-BF5A-486C-A8C5-ECC9F3942E4B}">
                    <a14:imgProps xmlns:a14="http://schemas.microsoft.com/office/drawing/2010/main">
                      <a14:imgLayer r:embed="rId3">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21" name="Oval 20">
              <a:extLst>
                <a:ext uri="{FF2B5EF4-FFF2-40B4-BE49-F238E27FC236}">
                  <a16:creationId xmlns:a16="http://schemas.microsoft.com/office/drawing/2014/main" id="{1A131397-5A45-4344-9983-5E400A3EA5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96488" y="6230844"/>
              <a:ext cx="478576" cy="478578"/>
            </a:xfrm>
            <a:prstGeom prst="ellipse">
              <a:avLst/>
            </a:prstGeom>
            <a:noFill/>
            <a:ln w="12700" cap="flat" cmpd="sng" algn="ctr">
              <a:solidFill>
                <a:srgbClr val="FFFFFF"/>
              </a:solidFill>
              <a:prstDash val="solid"/>
            </a:ln>
            <a:effectLst/>
          </p:spPr>
        </p:sp>
      </p:grpSp>
      <p:sp>
        <p:nvSpPr>
          <p:cNvPr id="7" name="Tijdelijke aanduiding voor dianummer 6">
            <a:extLst>
              <a:ext uri="{FF2B5EF4-FFF2-40B4-BE49-F238E27FC236}">
                <a16:creationId xmlns:a16="http://schemas.microsoft.com/office/drawing/2014/main" id="{8E696D86-E5B9-4342-B578-9BC03E227E10}"/>
              </a:ext>
            </a:extLst>
          </p:cNvPr>
          <p:cNvSpPr>
            <a:spLocks noGrp="1"/>
          </p:cNvSpPr>
          <p:nvPr>
            <p:ph type="sldNum" sz="quarter" idx="12"/>
          </p:nvPr>
        </p:nvSpPr>
        <p:spPr/>
        <p:txBody>
          <a:bodyPr/>
          <a:lstStyle/>
          <a:p>
            <a:fld id="{4FAB73BC-B049-4115-A692-8D63A059BFB8}" type="slidenum">
              <a:rPr lang="en-US" smtClean="0"/>
              <a:t>19</a:t>
            </a:fld>
            <a:endParaRPr lang="en-US" dirty="0"/>
          </a:p>
        </p:txBody>
      </p:sp>
    </p:spTree>
    <p:extLst>
      <p:ext uri="{BB962C8B-B14F-4D97-AF65-F5344CB8AC3E}">
        <p14:creationId xmlns:p14="http://schemas.microsoft.com/office/powerpoint/2010/main" val="20443536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E519ECF-F1EF-4F90-B0F1-11A235BD7BFF}"/>
              </a:ext>
            </a:extLst>
          </p:cNvPr>
          <p:cNvSpPr>
            <a:spLocks noGrp="1"/>
          </p:cNvSpPr>
          <p:nvPr>
            <p:ph type="title"/>
          </p:nvPr>
        </p:nvSpPr>
        <p:spPr>
          <a:xfrm>
            <a:off x="1069848" y="798394"/>
            <a:ext cx="4730451" cy="1637730"/>
          </a:xfrm>
        </p:spPr>
        <p:txBody>
          <a:bodyPr>
            <a:normAutofit/>
          </a:bodyPr>
          <a:lstStyle/>
          <a:p>
            <a:r>
              <a:rPr lang="nl-BE" sz="4400"/>
              <a:t>Korte opfrissing </a:t>
            </a:r>
          </a:p>
        </p:txBody>
      </p:sp>
      <p:sp>
        <p:nvSpPr>
          <p:cNvPr id="3" name="Tijdelijke aanduiding voor inhoud 2">
            <a:extLst>
              <a:ext uri="{FF2B5EF4-FFF2-40B4-BE49-F238E27FC236}">
                <a16:creationId xmlns:a16="http://schemas.microsoft.com/office/drawing/2014/main" id="{0D04488D-AEDC-48B4-B4D7-7769D17E485C}"/>
              </a:ext>
            </a:extLst>
          </p:cNvPr>
          <p:cNvSpPr>
            <a:spLocks noGrp="1"/>
          </p:cNvSpPr>
          <p:nvPr>
            <p:ph idx="1"/>
          </p:nvPr>
        </p:nvSpPr>
        <p:spPr>
          <a:xfrm>
            <a:off x="1069848" y="2578608"/>
            <a:ext cx="4730451" cy="3593592"/>
          </a:xfrm>
        </p:spPr>
        <p:txBody>
          <a:bodyPr>
            <a:normAutofit/>
          </a:bodyPr>
          <a:lstStyle/>
          <a:p>
            <a:r>
              <a:rPr lang="nl-BE" sz="1800"/>
              <a:t>Narratologie: verhaal- en verteltheorie</a:t>
            </a:r>
          </a:p>
          <a:p>
            <a:r>
              <a:rPr lang="nl-BE" sz="1800"/>
              <a:t>‘de’ echtgenote voorgesteld</a:t>
            </a:r>
          </a:p>
          <a:p>
            <a:pPr lvl="1"/>
            <a:r>
              <a:rPr lang="nl-BE"/>
              <a:t>Antonina: lage klasse, hoge seksualiteit, overspel, manipulatief (magie)</a:t>
            </a:r>
          </a:p>
          <a:p>
            <a:pPr lvl="1"/>
            <a:r>
              <a:rPr lang="nl-BE"/>
              <a:t>Anoniem: hoge klasse, trouw, moedig, laatste adem gewijd aan haar echtgenoot</a:t>
            </a:r>
            <a:endParaRPr lang="nl-BE" dirty="0"/>
          </a:p>
        </p:txBody>
      </p:sp>
      <p:pic>
        <p:nvPicPr>
          <p:cNvPr id="4" name="Afbeelding 3">
            <a:extLst>
              <a:ext uri="{FF2B5EF4-FFF2-40B4-BE49-F238E27FC236}">
                <a16:creationId xmlns:a16="http://schemas.microsoft.com/office/drawing/2014/main" id="{D64371C8-4433-44A4-AADD-5A8E51EBE041}"/>
              </a:ext>
            </a:extLst>
          </p:cNvPr>
          <p:cNvPicPr>
            <a:picLocks noChangeAspect="1"/>
          </p:cNvPicPr>
          <p:nvPr/>
        </p:nvPicPr>
        <p:blipFill rotWithShape="1">
          <a:blip r:embed="rId2"/>
          <a:srcRect l="26879" r="25282" b="-1"/>
          <a:stretch/>
        </p:blipFill>
        <p:spPr>
          <a:xfrm>
            <a:off x="5913124" y="10"/>
            <a:ext cx="6278877" cy="6857990"/>
          </a:xfrm>
          <a:custGeom>
            <a:avLst/>
            <a:gdLst/>
            <a:ahLst/>
            <a:cxnLst/>
            <a:rect l="l" t="t" r="r" b="b"/>
            <a:pathLst>
              <a:path w="6278877" h="6858000">
                <a:moveTo>
                  <a:pt x="45571" y="0"/>
                </a:moveTo>
                <a:lnTo>
                  <a:pt x="6278877" y="0"/>
                </a:lnTo>
                <a:lnTo>
                  <a:pt x="6278877" y="6858000"/>
                </a:lnTo>
                <a:lnTo>
                  <a:pt x="3292307" y="6858000"/>
                </a:lnTo>
                <a:lnTo>
                  <a:pt x="3181525" y="6786980"/>
                </a:lnTo>
                <a:cubicBezTo>
                  <a:pt x="1262020" y="5490189"/>
                  <a:pt x="0" y="3294101"/>
                  <a:pt x="0" y="803252"/>
                </a:cubicBezTo>
                <a:cubicBezTo>
                  <a:pt x="0" y="554167"/>
                  <a:pt x="12619" y="308030"/>
                  <a:pt x="37255" y="65445"/>
                </a:cubicBezTo>
                <a:close/>
              </a:path>
            </a:pathLst>
          </a:custGeom>
        </p:spPr>
      </p:pic>
      <p:sp>
        <p:nvSpPr>
          <p:cNvPr id="30" name="Freeform: Shape 8">
            <a:extLst>
              <a:ext uri="{FF2B5EF4-FFF2-40B4-BE49-F238E27FC236}">
                <a16:creationId xmlns:a16="http://schemas.microsoft.com/office/drawing/2014/main" id="{484E34F7-E155-426C-A88E-8AEA6CF3F7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13123" y="0"/>
            <a:ext cx="6278877" cy="6858000"/>
          </a:xfrm>
          <a:custGeom>
            <a:avLst/>
            <a:gdLst>
              <a:gd name="connsiteX0" fmla="*/ 45571 w 6278877"/>
              <a:gd name="connsiteY0" fmla="*/ 0 h 6858000"/>
              <a:gd name="connsiteX1" fmla="*/ 6278877 w 6278877"/>
              <a:gd name="connsiteY1" fmla="*/ 0 h 6858000"/>
              <a:gd name="connsiteX2" fmla="*/ 6278877 w 6278877"/>
              <a:gd name="connsiteY2" fmla="*/ 6858000 h 6858000"/>
              <a:gd name="connsiteX3" fmla="*/ 3292307 w 6278877"/>
              <a:gd name="connsiteY3" fmla="*/ 6858000 h 6858000"/>
              <a:gd name="connsiteX4" fmla="*/ 3181525 w 6278877"/>
              <a:gd name="connsiteY4" fmla="*/ 6786980 h 6858000"/>
              <a:gd name="connsiteX5" fmla="*/ 0 w 6278877"/>
              <a:gd name="connsiteY5" fmla="*/ 803252 h 6858000"/>
              <a:gd name="connsiteX6" fmla="*/ 37255 w 6278877"/>
              <a:gd name="connsiteY6" fmla="*/ 6544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8877" h="6858000">
                <a:moveTo>
                  <a:pt x="45571" y="0"/>
                </a:moveTo>
                <a:lnTo>
                  <a:pt x="6278877" y="0"/>
                </a:lnTo>
                <a:lnTo>
                  <a:pt x="6278877" y="6858000"/>
                </a:lnTo>
                <a:lnTo>
                  <a:pt x="3292307" y="6858000"/>
                </a:lnTo>
                <a:lnTo>
                  <a:pt x="3181525" y="6786980"/>
                </a:lnTo>
                <a:cubicBezTo>
                  <a:pt x="1262020" y="5490189"/>
                  <a:pt x="0" y="3294101"/>
                  <a:pt x="0" y="803252"/>
                </a:cubicBezTo>
                <a:cubicBezTo>
                  <a:pt x="0" y="554167"/>
                  <a:pt x="12619" y="308030"/>
                  <a:pt x="37255" y="65445"/>
                </a:cubicBezTo>
                <a:close/>
              </a:path>
            </a:pathLst>
          </a:custGeom>
          <a:blipFill dpi="0" rotWithShape="1">
            <a:blip r:embed="rId3">
              <a:alphaModFix amt="30000"/>
              <a:duotone>
                <a:prstClr val="black"/>
                <a:schemeClr val="accent1">
                  <a:tint val="45000"/>
                  <a:satMod val="400000"/>
                </a:schemeClr>
              </a:duotone>
              <a:extLst>
                <a:ext uri="{BEBA8EAE-BF5A-486C-A8C5-ECC9F3942E4B}">
                  <a14:imgProps xmlns:a14="http://schemas.microsoft.com/office/drawing/2010/main">
                    <a14:imgLayer r:embed="rId4">
                      <a14:imgEffect>
                        <a14:sharpenSoften amount="61000"/>
                      </a14:imgEffect>
                      <a14:imgEffect>
                        <a14:brightnessContrast bright="-25000" contrast="20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jdelijke aanduiding voor dianummer 4">
            <a:extLst>
              <a:ext uri="{FF2B5EF4-FFF2-40B4-BE49-F238E27FC236}">
                <a16:creationId xmlns:a16="http://schemas.microsoft.com/office/drawing/2014/main" id="{8C3AC83B-7EA9-42DF-A5EF-604683C07209}"/>
              </a:ext>
            </a:extLst>
          </p:cNvPr>
          <p:cNvSpPr>
            <a:spLocks noGrp="1"/>
          </p:cNvSpPr>
          <p:nvPr>
            <p:ph type="sldNum" sz="quarter" idx="12"/>
          </p:nvPr>
        </p:nvSpPr>
        <p:spPr/>
        <p:txBody>
          <a:bodyPr/>
          <a:lstStyle/>
          <a:p>
            <a:fld id="{4FAB73BC-B049-4115-A692-8D63A059BFB8}" type="slidenum">
              <a:rPr lang="en-US" smtClean="0"/>
              <a:t>2</a:t>
            </a:fld>
            <a:endParaRPr lang="en-US" dirty="0"/>
          </a:p>
        </p:txBody>
      </p:sp>
    </p:spTree>
    <p:extLst>
      <p:ext uri="{BB962C8B-B14F-4D97-AF65-F5344CB8AC3E}">
        <p14:creationId xmlns:p14="http://schemas.microsoft.com/office/powerpoint/2010/main" val="29073997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35" name="Group 12">
            <a:extLst>
              <a:ext uri="{FF2B5EF4-FFF2-40B4-BE49-F238E27FC236}">
                <a16:creationId xmlns:a16="http://schemas.microsoft.com/office/drawing/2014/main" id="{215FFFB0-F23F-4C19-94F1-12A61849426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401725" y="6229681"/>
            <a:ext cx="457200" cy="457200"/>
            <a:chOff x="11361456" y="6195813"/>
            <a:chExt cx="548640" cy="548640"/>
          </a:xfrm>
        </p:grpSpPr>
        <p:sp>
          <p:nvSpPr>
            <p:cNvPr id="14" name="Oval 13">
              <a:extLst>
                <a:ext uri="{FF2B5EF4-FFF2-40B4-BE49-F238E27FC236}">
                  <a16:creationId xmlns:a16="http://schemas.microsoft.com/office/drawing/2014/main" id="{1486DADA-8EB8-4F9F-9261-99F3901E83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61456" y="6195813"/>
              <a:ext cx="548640" cy="548640"/>
            </a:xfrm>
            <a:prstGeom prst="ellipse">
              <a:avLst/>
            </a:prstGeom>
            <a:blipFill dpi="0"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5" name="Oval 14">
              <a:extLst>
                <a:ext uri="{FF2B5EF4-FFF2-40B4-BE49-F238E27FC236}">
                  <a16:creationId xmlns:a16="http://schemas.microsoft.com/office/drawing/2014/main" id="{3284EFE5-F4C3-4E12-B42A-2DF40942306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96488" y="6230844"/>
              <a:ext cx="478576" cy="478578"/>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useBgFill="1">
        <p:nvSpPr>
          <p:cNvPr id="136" name="Rectangle 16">
            <a:extLst>
              <a:ext uri="{FF2B5EF4-FFF2-40B4-BE49-F238E27FC236}">
                <a16:creationId xmlns:a16="http://schemas.microsoft.com/office/drawing/2014/main" id="{E009DD9B-5EE2-4C0D-8B2B-351C8C1022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37" name="Rectangle 18">
            <a:extLst>
              <a:ext uri="{FF2B5EF4-FFF2-40B4-BE49-F238E27FC236}">
                <a16:creationId xmlns:a16="http://schemas.microsoft.com/office/drawing/2014/main" id="{E720DB99-7745-4E75-9D96-AAB6D55C53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3837459"/>
            <a:ext cx="10222992" cy="80683"/>
          </a:xfrm>
          <a:prstGeom prst="rect">
            <a:avLst/>
          </a:prstGeom>
          <a:blipFill dpi="0" rotWithShape="1">
            <a:blip r:embed="rId5">
              <a:alphaModFix amt="85000"/>
              <a:lum bright="70000" contrast="-70000"/>
              <a:extLst>
                <a:ext uri="{BEBA8EAE-BF5A-486C-A8C5-ECC9F3942E4B}">
                  <a14:imgProps xmlns:a14="http://schemas.microsoft.com/office/drawing/2010/main">
                    <a14:imgLayer r:embed="rId6">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8" name="Rectangle 20">
            <a:extLst>
              <a:ext uri="{FF2B5EF4-FFF2-40B4-BE49-F238E27FC236}">
                <a16:creationId xmlns:a16="http://schemas.microsoft.com/office/drawing/2014/main" id="{D68803C4-E159-4360-B7BB-74205C8F78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3981573"/>
            <a:ext cx="10222992" cy="2078335"/>
          </a:xfrm>
          <a:prstGeom prst="rect">
            <a:avLst/>
          </a:prstGeom>
          <a:blipFill dpi="0" rotWithShape="1">
            <a:blip r:embed="rId5">
              <a:alphaModFix amt="95000"/>
              <a:lum bright="70000" contrast="-70000"/>
              <a:extLst>
                <a:ext uri="{BEBA8EAE-BF5A-486C-A8C5-ECC9F3942E4B}">
                  <a14:imgProps xmlns:a14="http://schemas.microsoft.com/office/drawing/2010/main">
                    <a14:imgLayer r:embed="rId6">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el 1">
            <a:extLst>
              <a:ext uri="{FF2B5EF4-FFF2-40B4-BE49-F238E27FC236}">
                <a16:creationId xmlns:a16="http://schemas.microsoft.com/office/drawing/2014/main" id="{B9E55C76-9992-4630-966A-134BC0A3B37A}"/>
              </a:ext>
            </a:extLst>
          </p:cNvPr>
          <p:cNvSpPr>
            <a:spLocks noGrp="1"/>
          </p:cNvSpPr>
          <p:nvPr>
            <p:ph type="title"/>
          </p:nvPr>
        </p:nvSpPr>
        <p:spPr>
          <a:xfrm>
            <a:off x="1285456" y="4162031"/>
            <a:ext cx="4543683" cy="1767141"/>
          </a:xfrm>
        </p:spPr>
        <p:txBody>
          <a:bodyPr vert="horz" lIns="91440" tIns="45720" rIns="91440" bIns="45720" rtlCol="0" anchor="ctr">
            <a:normAutofit/>
          </a:bodyPr>
          <a:lstStyle/>
          <a:p>
            <a:pPr algn="r"/>
            <a:r>
              <a:rPr lang="en-US" sz="5400"/>
              <a:t>literatuur</a:t>
            </a:r>
          </a:p>
        </p:txBody>
      </p:sp>
      <p:pic>
        <p:nvPicPr>
          <p:cNvPr id="8" name="Tijdelijke aanduiding voor inhoud 7">
            <a:extLst>
              <a:ext uri="{FF2B5EF4-FFF2-40B4-BE49-F238E27FC236}">
                <a16:creationId xmlns:a16="http://schemas.microsoft.com/office/drawing/2014/main" id="{39EA91B6-BA0B-495C-A31C-DDBE6A760AE5}"/>
              </a:ext>
            </a:extLst>
          </p:cNvPr>
          <p:cNvPicPr>
            <a:picLocks noGrp="1" noChangeAspect="1"/>
          </p:cNvPicPr>
          <p:nvPr>
            <p:ph idx="1"/>
          </p:nvPr>
        </p:nvPicPr>
        <p:blipFill>
          <a:blip r:embed="rId7"/>
          <a:stretch>
            <a:fillRect/>
          </a:stretch>
        </p:blipFill>
        <p:spPr>
          <a:xfrm>
            <a:off x="373734" y="98266"/>
            <a:ext cx="2603146" cy="4375037"/>
          </a:xfrm>
          <a:prstGeom prst="rect">
            <a:avLst/>
          </a:prstGeom>
        </p:spPr>
      </p:pic>
      <p:pic>
        <p:nvPicPr>
          <p:cNvPr id="7" name="Afbeelding 6">
            <a:extLst>
              <a:ext uri="{FF2B5EF4-FFF2-40B4-BE49-F238E27FC236}">
                <a16:creationId xmlns:a16="http://schemas.microsoft.com/office/drawing/2014/main" id="{EAC0B6AD-4566-45D3-939A-95B73EC20943}"/>
              </a:ext>
            </a:extLst>
          </p:cNvPr>
          <p:cNvPicPr>
            <a:picLocks noChangeAspect="1"/>
          </p:cNvPicPr>
          <p:nvPr/>
        </p:nvPicPr>
        <p:blipFill>
          <a:blip r:embed="rId8"/>
          <a:stretch>
            <a:fillRect/>
          </a:stretch>
        </p:blipFill>
        <p:spPr>
          <a:xfrm>
            <a:off x="3264012" y="-13196"/>
            <a:ext cx="2988673" cy="4597959"/>
          </a:xfrm>
          <a:prstGeom prst="rect">
            <a:avLst/>
          </a:prstGeom>
        </p:spPr>
      </p:pic>
      <p:pic>
        <p:nvPicPr>
          <p:cNvPr id="5" name="Afbeelding 4">
            <a:extLst>
              <a:ext uri="{FF2B5EF4-FFF2-40B4-BE49-F238E27FC236}">
                <a16:creationId xmlns:a16="http://schemas.microsoft.com/office/drawing/2014/main" id="{4E3083C4-406A-465F-AD99-8E955741DEFF}"/>
              </a:ext>
            </a:extLst>
          </p:cNvPr>
          <p:cNvPicPr>
            <a:picLocks noChangeAspect="1"/>
          </p:cNvPicPr>
          <p:nvPr/>
        </p:nvPicPr>
        <p:blipFill>
          <a:blip r:embed="rId9"/>
          <a:stretch>
            <a:fillRect/>
          </a:stretch>
        </p:blipFill>
        <p:spPr>
          <a:xfrm>
            <a:off x="8680305" y="48594"/>
            <a:ext cx="2527191" cy="4027397"/>
          </a:xfrm>
          <a:prstGeom prst="rect">
            <a:avLst/>
          </a:prstGeom>
        </p:spPr>
      </p:pic>
      <p:sp>
        <p:nvSpPr>
          <p:cNvPr id="4" name="Tijdelijke aanduiding voor tekst 3">
            <a:extLst>
              <a:ext uri="{FF2B5EF4-FFF2-40B4-BE49-F238E27FC236}">
                <a16:creationId xmlns:a16="http://schemas.microsoft.com/office/drawing/2014/main" id="{15ADBCD3-F56E-499D-BC0D-5AF60A1D5235}"/>
              </a:ext>
            </a:extLst>
          </p:cNvPr>
          <p:cNvSpPr>
            <a:spLocks noGrp="1"/>
          </p:cNvSpPr>
          <p:nvPr>
            <p:ph type="body" sz="half" idx="2"/>
          </p:nvPr>
        </p:nvSpPr>
        <p:spPr>
          <a:xfrm>
            <a:off x="6217920" y="4170410"/>
            <a:ext cx="4699221" cy="1767141"/>
          </a:xfrm>
        </p:spPr>
        <p:txBody>
          <a:bodyPr vert="horz" lIns="91440" tIns="45720" rIns="91440" bIns="45720" rtlCol="0" anchor="ctr">
            <a:normAutofit/>
          </a:bodyPr>
          <a:lstStyle/>
          <a:p>
            <a:pPr indent="-182880">
              <a:lnSpc>
                <a:spcPct val="90000"/>
              </a:lnSpc>
              <a:buFont typeface="Wingdings" pitchFamily="2" charset="2"/>
              <a:buChar char="§"/>
            </a:pPr>
            <a:r>
              <a:rPr lang="en-US" sz="1800">
                <a:solidFill>
                  <a:schemeClr val="tx1"/>
                </a:solidFill>
              </a:rPr>
              <a:t>1938: Count Belisarius van Robert Graves</a:t>
            </a:r>
          </a:p>
          <a:p>
            <a:pPr indent="-182880">
              <a:lnSpc>
                <a:spcPct val="90000"/>
              </a:lnSpc>
              <a:buFont typeface="Wingdings" pitchFamily="2" charset="2"/>
              <a:buChar char="§"/>
            </a:pPr>
            <a:endParaRPr lang="en-US" sz="1800">
              <a:solidFill>
                <a:schemeClr val="tx1"/>
              </a:solidFill>
            </a:endParaRPr>
          </a:p>
          <a:p>
            <a:pPr indent="-182880">
              <a:lnSpc>
                <a:spcPct val="90000"/>
              </a:lnSpc>
              <a:buFont typeface="Wingdings" pitchFamily="2" charset="2"/>
              <a:buChar char="§"/>
            </a:pPr>
            <a:r>
              <a:rPr lang="en-US" sz="1800">
                <a:solidFill>
                  <a:schemeClr val="tx1"/>
                </a:solidFill>
              </a:rPr>
              <a:t>1941: Lest Darkness Fall van L. Sprague de Camp</a:t>
            </a:r>
          </a:p>
          <a:p>
            <a:pPr indent="-182880">
              <a:lnSpc>
                <a:spcPct val="90000"/>
              </a:lnSpc>
              <a:buFont typeface="Wingdings" pitchFamily="2" charset="2"/>
              <a:buChar char="§"/>
            </a:pPr>
            <a:endParaRPr lang="en-US" sz="1800">
              <a:solidFill>
                <a:schemeClr val="tx1"/>
              </a:solidFill>
            </a:endParaRPr>
          </a:p>
        </p:txBody>
      </p:sp>
      <p:sp>
        <p:nvSpPr>
          <p:cNvPr id="139" name="Rectangle 22">
            <a:extLst>
              <a:ext uri="{FF2B5EF4-FFF2-40B4-BE49-F238E27FC236}">
                <a16:creationId xmlns:a16="http://schemas.microsoft.com/office/drawing/2014/main" id="{504B0465-3B07-49BF-BEA7-D814762462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6128670"/>
            <a:ext cx="10222992" cy="80683"/>
          </a:xfrm>
          <a:prstGeom prst="rect">
            <a:avLst/>
          </a:prstGeom>
          <a:blipFill dpi="0" rotWithShape="1">
            <a:blip r:embed="rId5">
              <a:alphaModFix amt="85000"/>
              <a:lum bright="70000" contrast="-70000"/>
              <a:extLst>
                <a:ext uri="{BEBA8EAE-BF5A-486C-A8C5-ECC9F3942E4B}">
                  <a14:imgProps xmlns:a14="http://schemas.microsoft.com/office/drawing/2010/main">
                    <a14:imgLayer r:embed="rId6">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0" name="Oval 24">
            <a:extLst>
              <a:ext uri="{FF2B5EF4-FFF2-40B4-BE49-F238E27FC236}">
                <a16:creationId xmlns:a16="http://schemas.microsoft.com/office/drawing/2014/main" id="{49B7FFA5-14CB-4A4F-9BCC-CA3AA5D9D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01725" y="6229681"/>
            <a:ext cx="457200" cy="457200"/>
          </a:xfrm>
          <a:prstGeom prst="ellipse">
            <a:avLst/>
          </a:prstGeom>
          <a:blipFill dpi="0" rotWithShape="1">
            <a:blip r:embed="rId3">
              <a:duotone>
                <a:schemeClr val="accent1">
                  <a:shade val="45000"/>
                  <a:satMod val="135000"/>
                </a:schemeClr>
                <a:prstClr val="white"/>
              </a:duotone>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41" name="Oval 26">
            <a:extLst>
              <a:ext uri="{FF2B5EF4-FFF2-40B4-BE49-F238E27FC236}">
                <a16:creationId xmlns:a16="http://schemas.microsoft.com/office/drawing/2014/main" id="{04E48745-7512-4EC2-9E20-9092D1215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0918" y="6258874"/>
            <a:ext cx="398813" cy="398815"/>
          </a:xfrm>
          <a:prstGeom prst="ellipse">
            <a:avLst/>
          </a:prstGeom>
          <a:noFill/>
          <a:ln w="12700" cap="flat" cmpd="sng" algn="ctr">
            <a:solidFill>
              <a:srgbClr val="FFFFFF"/>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9" name="Tijdelijke aanduiding voor dianummer 8">
            <a:extLst>
              <a:ext uri="{FF2B5EF4-FFF2-40B4-BE49-F238E27FC236}">
                <a16:creationId xmlns:a16="http://schemas.microsoft.com/office/drawing/2014/main" id="{74E133A0-B6D7-4D90-931B-1E95E0272F6E}"/>
              </a:ext>
            </a:extLst>
          </p:cNvPr>
          <p:cNvSpPr>
            <a:spLocks noGrp="1"/>
          </p:cNvSpPr>
          <p:nvPr>
            <p:ph type="sldNum" sz="quarter" idx="12"/>
          </p:nvPr>
        </p:nvSpPr>
        <p:spPr/>
        <p:txBody>
          <a:bodyPr/>
          <a:lstStyle/>
          <a:p>
            <a:fld id="{4FAB73BC-B049-4115-A692-8D63A059BFB8}" type="slidenum">
              <a:rPr lang="en-US" smtClean="0"/>
              <a:t>20</a:t>
            </a:fld>
            <a:endParaRPr lang="en-US" dirty="0"/>
          </a:p>
        </p:txBody>
      </p:sp>
    </p:spTree>
    <p:extLst>
      <p:ext uri="{BB962C8B-B14F-4D97-AF65-F5344CB8AC3E}">
        <p14:creationId xmlns:p14="http://schemas.microsoft.com/office/powerpoint/2010/main" val="2039646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3" name="Group 52">
            <a:extLst>
              <a:ext uri="{FF2B5EF4-FFF2-40B4-BE49-F238E27FC236}">
                <a16:creationId xmlns:a16="http://schemas.microsoft.com/office/drawing/2014/main" id="{215FFFB0-F23F-4C19-94F1-12A61849426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401725" y="6229681"/>
            <a:ext cx="457200" cy="457200"/>
            <a:chOff x="11361456" y="6195813"/>
            <a:chExt cx="548640" cy="548640"/>
          </a:xfrm>
        </p:grpSpPr>
        <p:sp>
          <p:nvSpPr>
            <p:cNvPr id="54" name="Oval 53">
              <a:extLst>
                <a:ext uri="{FF2B5EF4-FFF2-40B4-BE49-F238E27FC236}">
                  <a16:creationId xmlns:a16="http://schemas.microsoft.com/office/drawing/2014/main" id="{1486DADA-8EB8-4F9F-9261-99F3901E83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61456" y="6195813"/>
              <a:ext cx="548640" cy="548640"/>
            </a:xfrm>
            <a:prstGeom prst="ellipse">
              <a:avLst/>
            </a:prstGeom>
            <a:blipFill dpi="0"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55" name="Oval 54">
              <a:extLst>
                <a:ext uri="{FF2B5EF4-FFF2-40B4-BE49-F238E27FC236}">
                  <a16:creationId xmlns:a16="http://schemas.microsoft.com/office/drawing/2014/main" id="{3284EFE5-F4C3-4E12-B42A-2DF40942306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96488" y="6230844"/>
              <a:ext cx="478576" cy="478578"/>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2" name="Titel 1">
            <a:extLst>
              <a:ext uri="{FF2B5EF4-FFF2-40B4-BE49-F238E27FC236}">
                <a16:creationId xmlns:a16="http://schemas.microsoft.com/office/drawing/2014/main" id="{410C3A35-47FD-43C1-A343-B086668E910F}"/>
              </a:ext>
            </a:extLst>
          </p:cNvPr>
          <p:cNvSpPr>
            <a:spLocks noGrp="1"/>
          </p:cNvSpPr>
          <p:nvPr>
            <p:ph type="title"/>
          </p:nvPr>
        </p:nvSpPr>
        <p:spPr>
          <a:xfrm>
            <a:off x="1069848" y="484632"/>
            <a:ext cx="10058400" cy="1609344"/>
          </a:xfrm>
        </p:spPr>
        <p:txBody>
          <a:bodyPr vert="horz" lIns="91440" tIns="45720" rIns="91440" bIns="45720" rtlCol="0" anchor="ctr">
            <a:normAutofit/>
          </a:bodyPr>
          <a:lstStyle/>
          <a:p>
            <a:r>
              <a:rPr lang="en-US" sz="5400"/>
              <a:t>theater en film</a:t>
            </a:r>
          </a:p>
        </p:txBody>
      </p:sp>
      <p:sp>
        <p:nvSpPr>
          <p:cNvPr id="4" name="Tijdelijke aanduiding voor tekst 3">
            <a:extLst>
              <a:ext uri="{FF2B5EF4-FFF2-40B4-BE49-F238E27FC236}">
                <a16:creationId xmlns:a16="http://schemas.microsoft.com/office/drawing/2014/main" id="{B584BC7A-3199-4040-9D4B-F9CDD1866414}"/>
              </a:ext>
            </a:extLst>
          </p:cNvPr>
          <p:cNvSpPr>
            <a:spLocks noGrp="1"/>
          </p:cNvSpPr>
          <p:nvPr>
            <p:ph type="body" sz="half" idx="2"/>
          </p:nvPr>
        </p:nvSpPr>
        <p:spPr>
          <a:xfrm>
            <a:off x="1069848" y="2121408"/>
            <a:ext cx="6110598" cy="4050792"/>
          </a:xfrm>
        </p:spPr>
        <p:txBody>
          <a:bodyPr vert="horz" lIns="91440" tIns="45720" rIns="91440" bIns="45720" rtlCol="0">
            <a:normAutofit/>
          </a:bodyPr>
          <a:lstStyle/>
          <a:p>
            <a:pPr indent="-182880">
              <a:lnSpc>
                <a:spcPct val="90000"/>
              </a:lnSpc>
              <a:buFont typeface="Wingdings" pitchFamily="2" charset="2"/>
              <a:buChar char="§"/>
            </a:pPr>
            <a:r>
              <a:rPr lang="en-US" sz="2000" dirty="0">
                <a:solidFill>
                  <a:schemeClr val="tx1"/>
                </a:solidFill>
              </a:rPr>
              <a:t>1884: </a:t>
            </a:r>
            <a:r>
              <a:rPr lang="en-US" sz="2000" dirty="0" err="1">
                <a:solidFill>
                  <a:schemeClr val="tx1"/>
                </a:solidFill>
              </a:rPr>
              <a:t>Théodora</a:t>
            </a:r>
            <a:r>
              <a:rPr lang="en-US" sz="2000" dirty="0">
                <a:solidFill>
                  <a:schemeClr val="tx1"/>
                </a:solidFill>
              </a:rPr>
              <a:t> van </a:t>
            </a:r>
            <a:r>
              <a:rPr lang="en-US" sz="2000" dirty="0" err="1">
                <a:solidFill>
                  <a:schemeClr val="tx1"/>
                </a:solidFill>
              </a:rPr>
              <a:t>Victorien</a:t>
            </a:r>
            <a:r>
              <a:rPr lang="en-US" sz="2000" dirty="0">
                <a:solidFill>
                  <a:schemeClr val="tx1"/>
                </a:solidFill>
              </a:rPr>
              <a:t> Sardou.</a:t>
            </a:r>
          </a:p>
          <a:p>
            <a:pPr indent="-182880">
              <a:lnSpc>
                <a:spcPct val="90000"/>
              </a:lnSpc>
              <a:buFont typeface="Wingdings" pitchFamily="2" charset="2"/>
              <a:buChar char="§"/>
            </a:pPr>
            <a:r>
              <a:rPr lang="en-US" sz="2000" dirty="0">
                <a:solidFill>
                  <a:schemeClr val="tx1"/>
                </a:solidFill>
              </a:rPr>
              <a:t>1954: Teodora, </a:t>
            </a:r>
            <a:r>
              <a:rPr lang="en-US" sz="2000" dirty="0" err="1">
                <a:solidFill>
                  <a:schemeClr val="tx1"/>
                </a:solidFill>
              </a:rPr>
              <a:t>imperatrice</a:t>
            </a:r>
            <a:r>
              <a:rPr lang="en-US" sz="2000" dirty="0">
                <a:solidFill>
                  <a:schemeClr val="tx1"/>
                </a:solidFill>
              </a:rPr>
              <a:t> di </a:t>
            </a:r>
            <a:r>
              <a:rPr lang="en-US" sz="2000" dirty="0" err="1">
                <a:solidFill>
                  <a:schemeClr val="tx1"/>
                </a:solidFill>
              </a:rPr>
              <a:t>Bisanzio</a:t>
            </a:r>
            <a:r>
              <a:rPr lang="en-US" sz="2000" dirty="0">
                <a:solidFill>
                  <a:schemeClr val="tx1"/>
                </a:solidFill>
              </a:rPr>
              <a:t> </a:t>
            </a:r>
            <a:r>
              <a:rPr lang="en-US" sz="2000" dirty="0" err="1">
                <a:solidFill>
                  <a:schemeClr val="tx1"/>
                </a:solidFill>
              </a:rPr>
              <a:t>ofwel</a:t>
            </a:r>
            <a:r>
              <a:rPr lang="en-US" sz="2000" dirty="0">
                <a:solidFill>
                  <a:schemeClr val="tx1"/>
                </a:solidFill>
              </a:rPr>
              <a:t> Theodora de </a:t>
            </a:r>
            <a:r>
              <a:rPr lang="en-US" sz="2000" dirty="0" err="1">
                <a:solidFill>
                  <a:schemeClr val="tx1"/>
                </a:solidFill>
              </a:rPr>
              <a:t>slavenkeizerin</a:t>
            </a:r>
            <a:r>
              <a:rPr lang="en-US" sz="2000" dirty="0">
                <a:solidFill>
                  <a:schemeClr val="tx1"/>
                </a:solidFill>
              </a:rPr>
              <a:t> </a:t>
            </a:r>
          </a:p>
          <a:p>
            <a:pPr indent="-182880">
              <a:lnSpc>
                <a:spcPct val="90000"/>
              </a:lnSpc>
              <a:buFont typeface="Wingdings" pitchFamily="2" charset="2"/>
              <a:buChar char="§"/>
            </a:pPr>
            <a:r>
              <a:rPr lang="en-US" sz="2000" dirty="0">
                <a:solidFill>
                  <a:schemeClr val="tx1"/>
                </a:solidFill>
              </a:rPr>
              <a:t>1968: </a:t>
            </a:r>
            <a:r>
              <a:rPr lang="en-US" sz="2000" dirty="0" err="1">
                <a:solidFill>
                  <a:schemeClr val="tx1"/>
                </a:solidFill>
              </a:rPr>
              <a:t>Kampf</a:t>
            </a:r>
            <a:r>
              <a:rPr lang="en-US" sz="2000" dirty="0">
                <a:solidFill>
                  <a:schemeClr val="tx1"/>
                </a:solidFill>
              </a:rPr>
              <a:t> Um Rom</a:t>
            </a:r>
          </a:p>
          <a:p>
            <a:pPr indent="-182880">
              <a:lnSpc>
                <a:spcPct val="90000"/>
              </a:lnSpc>
              <a:buFont typeface="Wingdings" pitchFamily="2" charset="2"/>
              <a:buChar char="§"/>
            </a:pPr>
            <a:endParaRPr lang="en-US" dirty="0">
              <a:solidFill>
                <a:schemeClr val="tx1"/>
              </a:solidFill>
            </a:endParaRPr>
          </a:p>
        </p:txBody>
      </p:sp>
      <p:pic>
        <p:nvPicPr>
          <p:cNvPr id="5" name="Afbeelding 4">
            <a:extLst>
              <a:ext uri="{FF2B5EF4-FFF2-40B4-BE49-F238E27FC236}">
                <a16:creationId xmlns:a16="http://schemas.microsoft.com/office/drawing/2014/main" id="{BC2BA297-A511-4C25-A7F1-444C5CE00CA6}"/>
              </a:ext>
            </a:extLst>
          </p:cNvPr>
          <p:cNvPicPr>
            <a:picLocks noChangeAspect="1"/>
          </p:cNvPicPr>
          <p:nvPr/>
        </p:nvPicPr>
        <p:blipFill>
          <a:blip r:embed="rId5"/>
          <a:stretch>
            <a:fillRect/>
          </a:stretch>
        </p:blipFill>
        <p:spPr>
          <a:xfrm>
            <a:off x="7030073" y="0"/>
            <a:ext cx="2411787" cy="3839565"/>
          </a:xfrm>
          <a:prstGeom prst="rect">
            <a:avLst/>
          </a:prstGeom>
        </p:spPr>
      </p:pic>
      <p:pic>
        <p:nvPicPr>
          <p:cNvPr id="8" name="Afbeelding 7">
            <a:extLst>
              <a:ext uri="{FF2B5EF4-FFF2-40B4-BE49-F238E27FC236}">
                <a16:creationId xmlns:a16="http://schemas.microsoft.com/office/drawing/2014/main" id="{A476853A-944F-4378-910D-3640DE37A905}"/>
              </a:ext>
            </a:extLst>
          </p:cNvPr>
          <p:cNvPicPr>
            <a:picLocks noChangeAspect="1"/>
          </p:cNvPicPr>
          <p:nvPr/>
        </p:nvPicPr>
        <p:blipFill>
          <a:blip r:embed="rId6"/>
          <a:stretch>
            <a:fillRect/>
          </a:stretch>
        </p:blipFill>
        <p:spPr>
          <a:xfrm>
            <a:off x="4407051" y="3204660"/>
            <a:ext cx="2422168" cy="3493513"/>
          </a:xfrm>
          <a:prstGeom prst="rect">
            <a:avLst/>
          </a:prstGeom>
        </p:spPr>
      </p:pic>
      <p:pic>
        <p:nvPicPr>
          <p:cNvPr id="10" name="Tijdelijke aanduiding voor inhoud 9">
            <a:extLst>
              <a:ext uri="{FF2B5EF4-FFF2-40B4-BE49-F238E27FC236}">
                <a16:creationId xmlns:a16="http://schemas.microsoft.com/office/drawing/2014/main" id="{9DBCDE94-87D8-4172-9CBB-54C45C648F12}"/>
              </a:ext>
            </a:extLst>
          </p:cNvPr>
          <p:cNvPicPr>
            <a:picLocks noGrp="1" noChangeAspect="1"/>
          </p:cNvPicPr>
          <p:nvPr>
            <p:ph idx="1"/>
          </p:nvPr>
        </p:nvPicPr>
        <p:blipFill>
          <a:blip r:embed="rId7"/>
          <a:stretch>
            <a:fillRect/>
          </a:stretch>
        </p:blipFill>
        <p:spPr>
          <a:xfrm>
            <a:off x="9441860" y="2419309"/>
            <a:ext cx="2668497" cy="3839565"/>
          </a:xfrm>
          <a:prstGeom prst="rect">
            <a:avLst/>
          </a:prstGeom>
        </p:spPr>
      </p:pic>
      <p:sp>
        <p:nvSpPr>
          <p:cNvPr id="11" name="Tijdelijke aanduiding voor dianummer 10">
            <a:extLst>
              <a:ext uri="{FF2B5EF4-FFF2-40B4-BE49-F238E27FC236}">
                <a16:creationId xmlns:a16="http://schemas.microsoft.com/office/drawing/2014/main" id="{402EA3B3-C201-4AE2-BD1C-F53B177BB27B}"/>
              </a:ext>
            </a:extLst>
          </p:cNvPr>
          <p:cNvSpPr>
            <a:spLocks noGrp="1"/>
          </p:cNvSpPr>
          <p:nvPr>
            <p:ph type="sldNum" sz="quarter" idx="12"/>
          </p:nvPr>
        </p:nvSpPr>
        <p:spPr/>
        <p:txBody>
          <a:bodyPr/>
          <a:lstStyle/>
          <a:p>
            <a:fld id="{4FAB73BC-B049-4115-A692-8D63A059BFB8}" type="slidenum">
              <a:rPr lang="en-US" smtClean="0"/>
              <a:t>21</a:t>
            </a:fld>
            <a:endParaRPr lang="en-US" dirty="0"/>
          </a:p>
        </p:txBody>
      </p:sp>
    </p:spTree>
    <p:extLst>
      <p:ext uri="{BB962C8B-B14F-4D97-AF65-F5344CB8AC3E}">
        <p14:creationId xmlns:p14="http://schemas.microsoft.com/office/powerpoint/2010/main" val="2836421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837DDB3-5CB6-43BC-AAC2-71F6724365B1}"/>
              </a:ext>
            </a:extLst>
          </p:cNvPr>
          <p:cNvSpPr>
            <a:spLocks noGrp="1"/>
          </p:cNvSpPr>
          <p:nvPr>
            <p:ph type="title"/>
          </p:nvPr>
        </p:nvSpPr>
        <p:spPr/>
        <p:txBody>
          <a:bodyPr/>
          <a:lstStyle/>
          <a:p>
            <a:r>
              <a:rPr lang="nl-BE" dirty="0"/>
              <a:t>kunst</a:t>
            </a:r>
          </a:p>
        </p:txBody>
      </p:sp>
      <p:pic>
        <p:nvPicPr>
          <p:cNvPr id="8" name="Tijdelijke aanduiding voor inhoud 7">
            <a:extLst>
              <a:ext uri="{FF2B5EF4-FFF2-40B4-BE49-F238E27FC236}">
                <a16:creationId xmlns:a16="http://schemas.microsoft.com/office/drawing/2014/main" id="{0D1B3BFD-FEEA-40F3-97AA-E22D472B2AB6}"/>
              </a:ext>
            </a:extLst>
          </p:cNvPr>
          <p:cNvPicPr>
            <a:picLocks noGrp="1" noChangeAspect="1"/>
          </p:cNvPicPr>
          <p:nvPr>
            <p:ph idx="1"/>
          </p:nvPr>
        </p:nvPicPr>
        <p:blipFill>
          <a:blip r:embed="rId2"/>
          <a:stretch>
            <a:fillRect/>
          </a:stretch>
        </p:blipFill>
        <p:spPr>
          <a:xfrm>
            <a:off x="3987983" y="1554480"/>
            <a:ext cx="3898082" cy="3695382"/>
          </a:xfrm>
          <a:prstGeom prst="rect">
            <a:avLst/>
          </a:prstGeom>
        </p:spPr>
      </p:pic>
      <p:sp>
        <p:nvSpPr>
          <p:cNvPr id="4" name="Tijdelijke aanduiding voor tekst 3">
            <a:extLst>
              <a:ext uri="{FF2B5EF4-FFF2-40B4-BE49-F238E27FC236}">
                <a16:creationId xmlns:a16="http://schemas.microsoft.com/office/drawing/2014/main" id="{67D2B58D-8ECB-4BD4-A695-8B56A1770024}"/>
              </a:ext>
            </a:extLst>
          </p:cNvPr>
          <p:cNvSpPr>
            <a:spLocks noGrp="1"/>
          </p:cNvSpPr>
          <p:nvPr>
            <p:ph type="body" sz="half" idx="2"/>
          </p:nvPr>
        </p:nvSpPr>
        <p:spPr/>
        <p:txBody>
          <a:bodyPr/>
          <a:lstStyle/>
          <a:p>
            <a:r>
              <a:rPr lang="nl-BE" sz="2000" dirty="0"/>
              <a:t>1887: La </a:t>
            </a:r>
            <a:r>
              <a:rPr lang="nl-BE" sz="2000" dirty="0" err="1"/>
              <a:t>Emperatriz</a:t>
            </a:r>
            <a:r>
              <a:rPr lang="nl-BE" sz="2000" dirty="0"/>
              <a:t> Theodora van Jean-Joseph Benjamin-Constant</a:t>
            </a:r>
          </a:p>
          <a:p>
            <a:r>
              <a:rPr lang="nl-BE" sz="2000" dirty="0"/>
              <a:t>1979: The </a:t>
            </a:r>
            <a:r>
              <a:rPr lang="nl-BE" sz="2000" dirty="0" err="1"/>
              <a:t>Dinner</a:t>
            </a:r>
            <a:r>
              <a:rPr lang="nl-BE" sz="2000" dirty="0"/>
              <a:t> Party van Judy Chicago</a:t>
            </a:r>
          </a:p>
          <a:p>
            <a:endParaRPr lang="nl-BE" dirty="0"/>
          </a:p>
        </p:txBody>
      </p:sp>
      <p:sp>
        <p:nvSpPr>
          <p:cNvPr id="5" name="Tijdelijke aanduiding voor dianummer 4">
            <a:extLst>
              <a:ext uri="{FF2B5EF4-FFF2-40B4-BE49-F238E27FC236}">
                <a16:creationId xmlns:a16="http://schemas.microsoft.com/office/drawing/2014/main" id="{CD6182B1-CB49-4978-BB8C-17AE76CD276B}"/>
              </a:ext>
            </a:extLst>
          </p:cNvPr>
          <p:cNvSpPr>
            <a:spLocks noGrp="1"/>
          </p:cNvSpPr>
          <p:nvPr>
            <p:ph type="sldNum" sz="quarter" idx="12"/>
          </p:nvPr>
        </p:nvSpPr>
        <p:spPr/>
        <p:txBody>
          <a:bodyPr/>
          <a:lstStyle/>
          <a:p>
            <a:fld id="{4FAB73BC-B049-4115-A692-8D63A059BFB8}" type="slidenum">
              <a:rPr lang="en-US" smtClean="0"/>
              <a:t>22</a:t>
            </a:fld>
            <a:endParaRPr lang="en-US" dirty="0"/>
          </a:p>
        </p:txBody>
      </p:sp>
      <p:pic>
        <p:nvPicPr>
          <p:cNvPr id="6" name="Afbeelding 5">
            <a:extLst>
              <a:ext uri="{FF2B5EF4-FFF2-40B4-BE49-F238E27FC236}">
                <a16:creationId xmlns:a16="http://schemas.microsoft.com/office/drawing/2014/main" id="{B948F46C-1A54-4B65-BBE0-8FB25556F6A3}"/>
              </a:ext>
            </a:extLst>
          </p:cNvPr>
          <p:cNvPicPr>
            <a:picLocks noChangeAspect="1"/>
          </p:cNvPicPr>
          <p:nvPr/>
        </p:nvPicPr>
        <p:blipFill>
          <a:blip r:embed="rId3"/>
          <a:stretch>
            <a:fillRect/>
          </a:stretch>
        </p:blipFill>
        <p:spPr>
          <a:xfrm>
            <a:off x="0" y="0"/>
            <a:ext cx="3743821" cy="6858000"/>
          </a:xfrm>
          <a:prstGeom prst="rect">
            <a:avLst/>
          </a:prstGeom>
        </p:spPr>
      </p:pic>
    </p:spTree>
    <p:extLst>
      <p:ext uri="{BB962C8B-B14F-4D97-AF65-F5344CB8AC3E}">
        <p14:creationId xmlns:p14="http://schemas.microsoft.com/office/powerpoint/2010/main" val="2093954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Tijdelijke aanduiding voor inhoud 6">
            <a:extLst>
              <a:ext uri="{FF2B5EF4-FFF2-40B4-BE49-F238E27FC236}">
                <a16:creationId xmlns:a16="http://schemas.microsoft.com/office/drawing/2014/main" id="{0603F2A0-DCBE-45A9-8D89-FF4D1DD73C40}"/>
              </a:ext>
            </a:extLst>
          </p:cNvPr>
          <p:cNvPicPr>
            <a:picLocks noGrp="1" noChangeAspect="1"/>
          </p:cNvPicPr>
          <p:nvPr>
            <p:ph idx="1"/>
          </p:nvPr>
        </p:nvPicPr>
        <p:blipFill>
          <a:blip r:embed="rId3"/>
          <a:stretch>
            <a:fillRect/>
          </a:stretch>
        </p:blipFill>
        <p:spPr>
          <a:xfrm>
            <a:off x="6096000" y="220091"/>
            <a:ext cx="5890912" cy="5154549"/>
          </a:xfrm>
          <a:prstGeom prst="rect">
            <a:avLst/>
          </a:prstGeom>
        </p:spPr>
      </p:pic>
      <p:sp>
        <p:nvSpPr>
          <p:cNvPr id="4" name="Tijdelijke aanduiding voor dianummer 3">
            <a:extLst>
              <a:ext uri="{FF2B5EF4-FFF2-40B4-BE49-F238E27FC236}">
                <a16:creationId xmlns:a16="http://schemas.microsoft.com/office/drawing/2014/main" id="{72C79E80-DB83-47F5-8C4A-027BBF834B44}"/>
              </a:ext>
            </a:extLst>
          </p:cNvPr>
          <p:cNvSpPr>
            <a:spLocks noGrp="1"/>
          </p:cNvSpPr>
          <p:nvPr>
            <p:ph type="sldNum" sz="quarter" idx="12"/>
          </p:nvPr>
        </p:nvSpPr>
        <p:spPr/>
        <p:txBody>
          <a:bodyPr/>
          <a:lstStyle/>
          <a:p>
            <a:fld id="{4FAB73BC-B049-4115-A692-8D63A059BFB8}" type="slidenum">
              <a:rPr lang="en-US" smtClean="0"/>
              <a:t>23</a:t>
            </a:fld>
            <a:endParaRPr lang="en-US" dirty="0"/>
          </a:p>
        </p:txBody>
      </p:sp>
      <p:pic>
        <p:nvPicPr>
          <p:cNvPr id="9" name="Afbeelding 8">
            <a:extLst>
              <a:ext uri="{FF2B5EF4-FFF2-40B4-BE49-F238E27FC236}">
                <a16:creationId xmlns:a16="http://schemas.microsoft.com/office/drawing/2014/main" id="{BEDFCD6E-4287-4304-B7B5-08E3803D1DF6}"/>
              </a:ext>
            </a:extLst>
          </p:cNvPr>
          <p:cNvPicPr>
            <a:picLocks noChangeAspect="1"/>
          </p:cNvPicPr>
          <p:nvPr/>
        </p:nvPicPr>
        <p:blipFill>
          <a:blip r:embed="rId4"/>
          <a:stretch>
            <a:fillRect/>
          </a:stretch>
        </p:blipFill>
        <p:spPr>
          <a:xfrm>
            <a:off x="84779" y="2458720"/>
            <a:ext cx="6571538" cy="4399280"/>
          </a:xfrm>
          <a:prstGeom prst="rect">
            <a:avLst/>
          </a:prstGeom>
        </p:spPr>
      </p:pic>
    </p:spTree>
    <p:extLst>
      <p:ext uri="{BB962C8B-B14F-4D97-AF65-F5344CB8AC3E}">
        <p14:creationId xmlns:p14="http://schemas.microsoft.com/office/powerpoint/2010/main" val="19043084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8C715D4-8477-4110-9935-C2D5D7BD98C2}"/>
              </a:ext>
            </a:extLst>
          </p:cNvPr>
          <p:cNvSpPr>
            <a:spLocks noGrp="1"/>
          </p:cNvSpPr>
          <p:nvPr>
            <p:ph type="title"/>
          </p:nvPr>
        </p:nvSpPr>
        <p:spPr/>
        <p:txBody>
          <a:bodyPr/>
          <a:lstStyle/>
          <a:p>
            <a:r>
              <a:rPr lang="nl-BE" dirty="0"/>
              <a:t>Ook in gamewereld</a:t>
            </a:r>
          </a:p>
        </p:txBody>
      </p:sp>
      <p:pic>
        <p:nvPicPr>
          <p:cNvPr id="7" name="Tijdelijke aanduiding voor inhoud 6">
            <a:extLst>
              <a:ext uri="{FF2B5EF4-FFF2-40B4-BE49-F238E27FC236}">
                <a16:creationId xmlns:a16="http://schemas.microsoft.com/office/drawing/2014/main" id="{1831A92E-1706-420E-952B-F9C696F437C7}"/>
              </a:ext>
            </a:extLst>
          </p:cNvPr>
          <p:cNvPicPr>
            <a:picLocks noGrp="1" noChangeAspect="1"/>
          </p:cNvPicPr>
          <p:nvPr>
            <p:ph idx="1"/>
          </p:nvPr>
        </p:nvPicPr>
        <p:blipFill>
          <a:blip r:embed="rId2"/>
          <a:stretch>
            <a:fillRect/>
          </a:stretch>
        </p:blipFill>
        <p:spPr>
          <a:xfrm>
            <a:off x="240792" y="4069080"/>
            <a:ext cx="4729269" cy="2660213"/>
          </a:xfrm>
          <a:prstGeom prst="rect">
            <a:avLst/>
          </a:prstGeom>
        </p:spPr>
      </p:pic>
      <p:sp>
        <p:nvSpPr>
          <p:cNvPr id="4" name="Tijdelijke aanduiding voor tekst 3">
            <a:extLst>
              <a:ext uri="{FF2B5EF4-FFF2-40B4-BE49-F238E27FC236}">
                <a16:creationId xmlns:a16="http://schemas.microsoft.com/office/drawing/2014/main" id="{722900A4-02B1-478D-AE7C-1B84CD4257CD}"/>
              </a:ext>
            </a:extLst>
          </p:cNvPr>
          <p:cNvSpPr>
            <a:spLocks noGrp="1"/>
          </p:cNvSpPr>
          <p:nvPr>
            <p:ph type="body" sz="half" idx="2"/>
          </p:nvPr>
        </p:nvSpPr>
        <p:spPr/>
        <p:txBody>
          <a:bodyPr/>
          <a:lstStyle/>
          <a:p>
            <a:r>
              <a:rPr lang="nl-BE" dirty="0"/>
              <a:t>Rise of </a:t>
            </a:r>
            <a:r>
              <a:rPr lang="nl-BE" dirty="0" err="1"/>
              <a:t>kingdoms</a:t>
            </a:r>
            <a:endParaRPr lang="nl-BE" dirty="0"/>
          </a:p>
          <a:p>
            <a:r>
              <a:rPr lang="nl-BE" dirty="0" err="1"/>
              <a:t>Civilization</a:t>
            </a:r>
            <a:r>
              <a:rPr lang="nl-BE" dirty="0"/>
              <a:t> V</a:t>
            </a:r>
          </a:p>
        </p:txBody>
      </p:sp>
      <p:sp>
        <p:nvSpPr>
          <p:cNvPr id="5" name="Tijdelijke aanduiding voor dianummer 4">
            <a:extLst>
              <a:ext uri="{FF2B5EF4-FFF2-40B4-BE49-F238E27FC236}">
                <a16:creationId xmlns:a16="http://schemas.microsoft.com/office/drawing/2014/main" id="{36D3AFD2-0FDE-40B9-A716-D40AD54DEB10}"/>
              </a:ext>
            </a:extLst>
          </p:cNvPr>
          <p:cNvSpPr>
            <a:spLocks noGrp="1"/>
          </p:cNvSpPr>
          <p:nvPr>
            <p:ph type="sldNum" sz="quarter" idx="12"/>
          </p:nvPr>
        </p:nvSpPr>
        <p:spPr/>
        <p:txBody>
          <a:bodyPr/>
          <a:lstStyle/>
          <a:p>
            <a:fld id="{4FAB73BC-B049-4115-A692-8D63A059BFB8}" type="slidenum">
              <a:rPr lang="en-US" smtClean="0"/>
              <a:t>24</a:t>
            </a:fld>
            <a:endParaRPr lang="en-US" dirty="0"/>
          </a:p>
        </p:txBody>
      </p:sp>
      <p:pic>
        <p:nvPicPr>
          <p:cNvPr id="8" name="Afbeelding 7">
            <a:extLst>
              <a:ext uri="{FF2B5EF4-FFF2-40B4-BE49-F238E27FC236}">
                <a16:creationId xmlns:a16="http://schemas.microsoft.com/office/drawing/2014/main" id="{3E82AD15-B690-4CBC-90CA-E729C151709F}"/>
              </a:ext>
            </a:extLst>
          </p:cNvPr>
          <p:cNvPicPr>
            <a:picLocks noChangeAspect="1"/>
          </p:cNvPicPr>
          <p:nvPr/>
        </p:nvPicPr>
        <p:blipFill>
          <a:blip r:embed="rId3"/>
          <a:stretch>
            <a:fillRect/>
          </a:stretch>
        </p:blipFill>
        <p:spPr>
          <a:xfrm>
            <a:off x="2866248" y="360680"/>
            <a:ext cx="5454791" cy="3068320"/>
          </a:xfrm>
          <a:prstGeom prst="rect">
            <a:avLst/>
          </a:prstGeom>
        </p:spPr>
      </p:pic>
    </p:spTree>
    <p:extLst>
      <p:ext uri="{BB962C8B-B14F-4D97-AF65-F5344CB8AC3E}">
        <p14:creationId xmlns:p14="http://schemas.microsoft.com/office/powerpoint/2010/main" val="34240189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F1783E1-C4FC-4CD6-86D0-330C9FCBF973}"/>
              </a:ext>
            </a:extLst>
          </p:cNvPr>
          <p:cNvSpPr>
            <a:spLocks noGrp="1"/>
          </p:cNvSpPr>
          <p:nvPr>
            <p:ph type="title"/>
          </p:nvPr>
        </p:nvSpPr>
        <p:spPr/>
        <p:txBody>
          <a:bodyPr/>
          <a:lstStyle/>
          <a:p>
            <a:r>
              <a:rPr lang="nl-BE" dirty="0"/>
              <a:t>Reflectie en besluit </a:t>
            </a:r>
          </a:p>
        </p:txBody>
      </p:sp>
      <p:sp>
        <p:nvSpPr>
          <p:cNvPr id="3" name="Tijdelijke aanduiding voor tekst 2">
            <a:extLst>
              <a:ext uri="{FF2B5EF4-FFF2-40B4-BE49-F238E27FC236}">
                <a16:creationId xmlns:a16="http://schemas.microsoft.com/office/drawing/2014/main" id="{1E70361D-14F6-48EC-A0A1-E853F7A4F8B1}"/>
              </a:ext>
            </a:extLst>
          </p:cNvPr>
          <p:cNvSpPr>
            <a:spLocks noGrp="1"/>
          </p:cNvSpPr>
          <p:nvPr>
            <p:ph type="body" idx="1"/>
          </p:nvPr>
        </p:nvSpPr>
        <p:spPr/>
        <p:txBody>
          <a:bodyPr/>
          <a:lstStyle/>
          <a:p>
            <a:endParaRPr lang="nl-BE"/>
          </a:p>
        </p:txBody>
      </p:sp>
      <p:sp>
        <p:nvSpPr>
          <p:cNvPr id="4" name="Tijdelijke aanduiding voor dianummer 3">
            <a:extLst>
              <a:ext uri="{FF2B5EF4-FFF2-40B4-BE49-F238E27FC236}">
                <a16:creationId xmlns:a16="http://schemas.microsoft.com/office/drawing/2014/main" id="{3464B897-7222-40D4-855A-9C79156E827E}"/>
              </a:ext>
            </a:extLst>
          </p:cNvPr>
          <p:cNvSpPr>
            <a:spLocks noGrp="1"/>
          </p:cNvSpPr>
          <p:nvPr>
            <p:ph type="sldNum" sz="quarter" idx="12"/>
          </p:nvPr>
        </p:nvSpPr>
        <p:spPr/>
        <p:txBody>
          <a:bodyPr/>
          <a:lstStyle/>
          <a:p>
            <a:fld id="{4FAB73BC-B049-4115-A692-8D63A059BFB8}" type="slidenum">
              <a:rPr lang="en-US" smtClean="0"/>
              <a:pPr/>
              <a:t>25</a:t>
            </a:fld>
            <a:endParaRPr lang="en-US" dirty="0"/>
          </a:p>
        </p:txBody>
      </p:sp>
    </p:spTree>
    <p:extLst>
      <p:ext uri="{BB962C8B-B14F-4D97-AF65-F5344CB8AC3E}">
        <p14:creationId xmlns:p14="http://schemas.microsoft.com/office/powerpoint/2010/main" val="7872279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5C4454F-352A-444A-B0BF-82524C92153C}"/>
              </a:ext>
            </a:extLst>
          </p:cNvPr>
          <p:cNvSpPr>
            <a:spLocks noGrp="1"/>
          </p:cNvSpPr>
          <p:nvPr>
            <p:ph type="title"/>
          </p:nvPr>
        </p:nvSpPr>
        <p:spPr/>
        <p:txBody>
          <a:bodyPr/>
          <a:lstStyle/>
          <a:p>
            <a:endParaRPr lang="nl-BE" dirty="0"/>
          </a:p>
        </p:txBody>
      </p:sp>
      <p:sp>
        <p:nvSpPr>
          <p:cNvPr id="3" name="Tijdelijke aanduiding voor inhoud 2">
            <a:extLst>
              <a:ext uri="{FF2B5EF4-FFF2-40B4-BE49-F238E27FC236}">
                <a16:creationId xmlns:a16="http://schemas.microsoft.com/office/drawing/2014/main" id="{3A0F5091-CF38-4961-900B-2A847ADA04F7}"/>
              </a:ext>
            </a:extLst>
          </p:cNvPr>
          <p:cNvSpPr>
            <a:spLocks noGrp="1"/>
          </p:cNvSpPr>
          <p:nvPr>
            <p:ph idx="1"/>
          </p:nvPr>
        </p:nvSpPr>
        <p:spPr/>
        <p:txBody>
          <a:bodyPr/>
          <a:lstStyle/>
          <a:p>
            <a:endParaRPr lang="nl-BE"/>
          </a:p>
        </p:txBody>
      </p:sp>
      <p:sp>
        <p:nvSpPr>
          <p:cNvPr id="4" name="Tijdelijke aanduiding voor dianummer 3">
            <a:extLst>
              <a:ext uri="{FF2B5EF4-FFF2-40B4-BE49-F238E27FC236}">
                <a16:creationId xmlns:a16="http://schemas.microsoft.com/office/drawing/2014/main" id="{E48CC341-5FDB-4750-A660-344B91CA6C4D}"/>
              </a:ext>
            </a:extLst>
          </p:cNvPr>
          <p:cNvSpPr>
            <a:spLocks noGrp="1"/>
          </p:cNvSpPr>
          <p:nvPr>
            <p:ph type="sldNum" sz="quarter" idx="12"/>
          </p:nvPr>
        </p:nvSpPr>
        <p:spPr/>
        <p:txBody>
          <a:bodyPr/>
          <a:lstStyle/>
          <a:p>
            <a:fld id="{4FAB73BC-B049-4115-A692-8D63A059BFB8}" type="slidenum">
              <a:rPr lang="en-US" smtClean="0"/>
              <a:t>26</a:t>
            </a:fld>
            <a:endParaRPr lang="en-US" dirty="0"/>
          </a:p>
        </p:txBody>
      </p:sp>
      <p:pic>
        <p:nvPicPr>
          <p:cNvPr id="10" name="Afbeelding 9">
            <a:extLst>
              <a:ext uri="{FF2B5EF4-FFF2-40B4-BE49-F238E27FC236}">
                <a16:creationId xmlns:a16="http://schemas.microsoft.com/office/drawing/2014/main" id="{8DDF1E40-F696-4AF0-8F16-E9DEB1D9A122}"/>
              </a:ext>
            </a:extLst>
          </p:cNvPr>
          <p:cNvPicPr>
            <a:picLocks noChangeAspect="1"/>
          </p:cNvPicPr>
          <p:nvPr/>
        </p:nvPicPr>
        <p:blipFill rotWithShape="1">
          <a:blip r:embed="rId3"/>
          <a:srcRect l="7000" t="21630" r="30417" b="7067"/>
          <a:stretch/>
        </p:blipFill>
        <p:spPr>
          <a:xfrm>
            <a:off x="0" y="0"/>
            <a:ext cx="7630160" cy="4890008"/>
          </a:xfrm>
          <a:prstGeom prst="rect">
            <a:avLst/>
          </a:prstGeom>
        </p:spPr>
      </p:pic>
      <p:pic>
        <p:nvPicPr>
          <p:cNvPr id="8" name="Afbeelding 7">
            <a:extLst>
              <a:ext uri="{FF2B5EF4-FFF2-40B4-BE49-F238E27FC236}">
                <a16:creationId xmlns:a16="http://schemas.microsoft.com/office/drawing/2014/main" id="{E07D5FAA-CC77-4E5F-A57D-D9263C596AEA}"/>
              </a:ext>
            </a:extLst>
          </p:cNvPr>
          <p:cNvPicPr>
            <a:picLocks noChangeAspect="1"/>
          </p:cNvPicPr>
          <p:nvPr/>
        </p:nvPicPr>
        <p:blipFill rotWithShape="1">
          <a:blip r:embed="rId4"/>
          <a:srcRect l="8726" t="13778" r="28584" b="4593"/>
          <a:stretch/>
        </p:blipFill>
        <p:spPr>
          <a:xfrm>
            <a:off x="4785481" y="1096537"/>
            <a:ext cx="7316574" cy="5358809"/>
          </a:xfrm>
          <a:prstGeom prst="rect">
            <a:avLst/>
          </a:prstGeom>
        </p:spPr>
      </p:pic>
    </p:spTree>
    <p:extLst>
      <p:ext uri="{BB962C8B-B14F-4D97-AF65-F5344CB8AC3E}">
        <p14:creationId xmlns:p14="http://schemas.microsoft.com/office/powerpoint/2010/main" val="1366025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92C0E03-A759-43B4-9522-A572EF063E56}"/>
              </a:ext>
            </a:extLst>
          </p:cNvPr>
          <p:cNvSpPr>
            <a:spLocks noGrp="1"/>
          </p:cNvSpPr>
          <p:nvPr>
            <p:ph type="title"/>
          </p:nvPr>
        </p:nvSpPr>
        <p:spPr/>
        <p:txBody>
          <a:bodyPr/>
          <a:lstStyle/>
          <a:p>
            <a:r>
              <a:rPr lang="nl-BE" dirty="0"/>
              <a:t>The 10 worst stereotypes - </a:t>
            </a:r>
            <a:r>
              <a:rPr lang="nl-BE" dirty="0" err="1"/>
              <a:t>forbes</a:t>
            </a:r>
            <a:endParaRPr lang="nl-BE" dirty="0"/>
          </a:p>
        </p:txBody>
      </p:sp>
      <p:sp>
        <p:nvSpPr>
          <p:cNvPr id="3" name="Tijdelijke aanduiding voor inhoud 2">
            <a:extLst>
              <a:ext uri="{FF2B5EF4-FFF2-40B4-BE49-F238E27FC236}">
                <a16:creationId xmlns:a16="http://schemas.microsoft.com/office/drawing/2014/main" id="{12AE9857-3B56-44A0-A109-32E8A07E9C00}"/>
              </a:ext>
            </a:extLst>
          </p:cNvPr>
          <p:cNvSpPr>
            <a:spLocks noGrp="1"/>
          </p:cNvSpPr>
          <p:nvPr>
            <p:ph idx="1"/>
          </p:nvPr>
        </p:nvSpPr>
        <p:spPr/>
        <p:txBody>
          <a:bodyPr/>
          <a:lstStyle/>
          <a:p>
            <a:endParaRPr lang="nl-BE"/>
          </a:p>
        </p:txBody>
      </p:sp>
      <p:sp>
        <p:nvSpPr>
          <p:cNvPr id="4" name="Tijdelijke aanduiding voor dianummer 3">
            <a:extLst>
              <a:ext uri="{FF2B5EF4-FFF2-40B4-BE49-F238E27FC236}">
                <a16:creationId xmlns:a16="http://schemas.microsoft.com/office/drawing/2014/main" id="{169D4568-AF51-4B66-943F-297D4C307011}"/>
              </a:ext>
            </a:extLst>
          </p:cNvPr>
          <p:cNvSpPr>
            <a:spLocks noGrp="1"/>
          </p:cNvSpPr>
          <p:nvPr>
            <p:ph type="sldNum" sz="quarter" idx="12"/>
          </p:nvPr>
        </p:nvSpPr>
        <p:spPr/>
        <p:txBody>
          <a:bodyPr/>
          <a:lstStyle/>
          <a:p>
            <a:fld id="{4FAB73BC-B049-4115-A692-8D63A059BFB8}" type="slidenum">
              <a:rPr lang="en-US" smtClean="0"/>
              <a:t>27</a:t>
            </a:fld>
            <a:endParaRPr lang="en-US" dirty="0"/>
          </a:p>
        </p:txBody>
      </p:sp>
      <p:pic>
        <p:nvPicPr>
          <p:cNvPr id="8" name="Afbeelding 7">
            <a:extLst>
              <a:ext uri="{FF2B5EF4-FFF2-40B4-BE49-F238E27FC236}">
                <a16:creationId xmlns:a16="http://schemas.microsoft.com/office/drawing/2014/main" id="{B91E1F62-E331-4756-948E-07723414E00E}"/>
              </a:ext>
            </a:extLst>
          </p:cNvPr>
          <p:cNvPicPr>
            <a:picLocks noChangeAspect="1"/>
          </p:cNvPicPr>
          <p:nvPr/>
        </p:nvPicPr>
        <p:blipFill rotWithShape="1">
          <a:blip r:embed="rId3"/>
          <a:srcRect l="28333" t="18371" r="30500" b="12888"/>
          <a:stretch/>
        </p:blipFill>
        <p:spPr>
          <a:xfrm>
            <a:off x="680720" y="1923669"/>
            <a:ext cx="5019040" cy="4714240"/>
          </a:xfrm>
          <a:prstGeom prst="rect">
            <a:avLst/>
          </a:prstGeom>
        </p:spPr>
      </p:pic>
    </p:spTree>
    <p:extLst>
      <p:ext uri="{BB962C8B-B14F-4D97-AF65-F5344CB8AC3E}">
        <p14:creationId xmlns:p14="http://schemas.microsoft.com/office/powerpoint/2010/main" val="188663561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1">
                <a:tint val="75000"/>
                <a:shade val="58000"/>
                <a:satMod val="120000"/>
              </a:schemeClr>
              <a:schemeClr val="bg1">
                <a:tint val="50000"/>
                <a:shade val="96000"/>
              </a:schemeClr>
            </a:duotone>
          </a:blip>
          <a:tile tx="0" ty="0" sx="100000" sy="100000" flip="none" algn="tl"/>
        </a:blip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3E9FBC8E-8666-4442-8D7D-B250510CD4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684" y="2005"/>
            <a:ext cx="10908632" cy="6853991"/>
          </a:xfrm>
          <a:custGeom>
            <a:avLst/>
            <a:gdLst>
              <a:gd name="connsiteX0" fmla="*/ 9059740 w 10908632"/>
              <a:gd name="connsiteY0" fmla="*/ 0 h 6853991"/>
              <a:gd name="connsiteX1" fmla="*/ 9694921 w 10908632"/>
              <a:gd name="connsiteY1" fmla="*/ 0 h 6853991"/>
              <a:gd name="connsiteX2" fmla="*/ 9825053 w 10908632"/>
              <a:gd name="connsiteY2" fmla="*/ 165594 h 6853991"/>
              <a:gd name="connsiteX3" fmla="*/ 10908632 w 10908632"/>
              <a:gd name="connsiteY3" fmla="*/ 3429000 h 6853991"/>
              <a:gd name="connsiteX4" fmla="*/ 9825053 w 10908632"/>
              <a:gd name="connsiteY4" fmla="*/ 6692406 h 6853991"/>
              <a:gd name="connsiteX5" fmla="*/ 9698072 w 10908632"/>
              <a:gd name="connsiteY5" fmla="*/ 6853991 h 6853991"/>
              <a:gd name="connsiteX6" fmla="*/ 9063562 w 10908632"/>
              <a:gd name="connsiteY6" fmla="*/ 6853991 h 6853991"/>
              <a:gd name="connsiteX7" fmla="*/ 9138428 w 10908632"/>
              <a:gd name="connsiteY7" fmla="*/ 6775466 h 6853991"/>
              <a:gd name="connsiteX8" fmla="*/ 10431379 w 10908632"/>
              <a:gd name="connsiteY8" fmla="*/ 3429000 h 6853991"/>
              <a:gd name="connsiteX9" fmla="*/ 9138428 w 10908632"/>
              <a:gd name="connsiteY9" fmla="*/ 82534 h 6853991"/>
              <a:gd name="connsiteX10" fmla="*/ 2037821 w 10908632"/>
              <a:gd name="connsiteY10" fmla="*/ 0 h 6853991"/>
              <a:gd name="connsiteX11" fmla="*/ 8870811 w 10908632"/>
              <a:gd name="connsiteY11" fmla="*/ 0 h 6853991"/>
              <a:gd name="connsiteX12" fmla="*/ 8877212 w 10908632"/>
              <a:gd name="connsiteY12" fmla="*/ 6103 h 6853991"/>
              <a:gd name="connsiteX13" fmla="*/ 10295021 w 10908632"/>
              <a:gd name="connsiteY13" fmla="*/ 3429000 h 6853991"/>
              <a:gd name="connsiteX14" fmla="*/ 8877212 w 10908632"/>
              <a:gd name="connsiteY14" fmla="*/ 6851897 h 6853991"/>
              <a:gd name="connsiteX15" fmla="*/ 8875015 w 10908632"/>
              <a:gd name="connsiteY15" fmla="*/ 6853991 h 6853991"/>
              <a:gd name="connsiteX16" fmla="*/ 2033617 w 10908632"/>
              <a:gd name="connsiteY16" fmla="*/ 6853991 h 6853991"/>
              <a:gd name="connsiteX17" fmla="*/ 2031421 w 10908632"/>
              <a:gd name="connsiteY17" fmla="*/ 6851897 h 6853991"/>
              <a:gd name="connsiteX18" fmla="*/ 613611 w 10908632"/>
              <a:gd name="connsiteY18" fmla="*/ 3429000 h 6853991"/>
              <a:gd name="connsiteX19" fmla="*/ 2031420 w 10908632"/>
              <a:gd name="connsiteY19" fmla="*/ 6103 h 6853991"/>
              <a:gd name="connsiteX20" fmla="*/ 1213711 w 10908632"/>
              <a:gd name="connsiteY20" fmla="*/ 0 h 6853991"/>
              <a:gd name="connsiteX21" fmla="*/ 1848893 w 10908632"/>
              <a:gd name="connsiteY21" fmla="*/ 0 h 6853991"/>
              <a:gd name="connsiteX22" fmla="*/ 1770204 w 10908632"/>
              <a:gd name="connsiteY22" fmla="*/ 82534 h 6853991"/>
              <a:gd name="connsiteX23" fmla="*/ 477253 w 10908632"/>
              <a:gd name="connsiteY23" fmla="*/ 3429000 h 6853991"/>
              <a:gd name="connsiteX24" fmla="*/ 1770204 w 10908632"/>
              <a:gd name="connsiteY24" fmla="*/ 6775466 h 6853991"/>
              <a:gd name="connsiteX25" fmla="*/ 1845071 w 10908632"/>
              <a:gd name="connsiteY25" fmla="*/ 6853991 h 6853991"/>
              <a:gd name="connsiteX26" fmla="*/ 1210561 w 10908632"/>
              <a:gd name="connsiteY26" fmla="*/ 6853991 h 6853991"/>
              <a:gd name="connsiteX27" fmla="*/ 1083579 w 10908632"/>
              <a:gd name="connsiteY27" fmla="*/ 6692406 h 6853991"/>
              <a:gd name="connsiteX28" fmla="*/ 0 w 10908632"/>
              <a:gd name="connsiteY28" fmla="*/ 3429000 h 6853991"/>
              <a:gd name="connsiteX29" fmla="*/ 1083579 w 10908632"/>
              <a:gd name="connsiteY29" fmla="*/ 165594 h 6853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908632" h="6853991">
                <a:moveTo>
                  <a:pt x="9059740" y="0"/>
                </a:moveTo>
                <a:lnTo>
                  <a:pt x="9694921" y="0"/>
                </a:lnTo>
                <a:lnTo>
                  <a:pt x="9825053" y="165594"/>
                </a:lnTo>
                <a:cubicBezTo>
                  <a:pt x="10505610" y="1075607"/>
                  <a:pt x="10908632" y="2205238"/>
                  <a:pt x="10908632" y="3429000"/>
                </a:cubicBezTo>
                <a:cubicBezTo>
                  <a:pt x="10908632" y="4652762"/>
                  <a:pt x="10505610" y="5782393"/>
                  <a:pt x="9825053" y="6692406"/>
                </a:cubicBezTo>
                <a:lnTo>
                  <a:pt x="9698072" y="6853991"/>
                </a:lnTo>
                <a:lnTo>
                  <a:pt x="9063562" y="6853991"/>
                </a:lnTo>
                <a:lnTo>
                  <a:pt x="9138428" y="6775466"/>
                </a:lnTo>
                <a:cubicBezTo>
                  <a:pt x="9941761" y="5891604"/>
                  <a:pt x="10431379" y="4717480"/>
                  <a:pt x="10431379" y="3429000"/>
                </a:cubicBezTo>
                <a:cubicBezTo>
                  <a:pt x="10431379" y="2140521"/>
                  <a:pt x="9941761" y="966397"/>
                  <a:pt x="9138428" y="82534"/>
                </a:cubicBezTo>
                <a:close/>
                <a:moveTo>
                  <a:pt x="2037821" y="0"/>
                </a:moveTo>
                <a:lnTo>
                  <a:pt x="8870811" y="0"/>
                </a:lnTo>
                <a:lnTo>
                  <a:pt x="8877212" y="6103"/>
                </a:lnTo>
                <a:cubicBezTo>
                  <a:pt x="9753207" y="882099"/>
                  <a:pt x="10295021" y="2092275"/>
                  <a:pt x="10295021" y="3429000"/>
                </a:cubicBezTo>
                <a:cubicBezTo>
                  <a:pt x="10295021" y="4765725"/>
                  <a:pt x="9753207" y="5975902"/>
                  <a:pt x="8877212" y="6851897"/>
                </a:cubicBezTo>
                <a:lnTo>
                  <a:pt x="8875015" y="6853991"/>
                </a:lnTo>
                <a:lnTo>
                  <a:pt x="2033617" y="6853991"/>
                </a:lnTo>
                <a:lnTo>
                  <a:pt x="2031421" y="6851897"/>
                </a:lnTo>
                <a:cubicBezTo>
                  <a:pt x="1155426" y="5975902"/>
                  <a:pt x="613611" y="4765725"/>
                  <a:pt x="613611" y="3429000"/>
                </a:cubicBezTo>
                <a:cubicBezTo>
                  <a:pt x="613611" y="2092275"/>
                  <a:pt x="1155425" y="882099"/>
                  <a:pt x="2031420" y="6103"/>
                </a:cubicBezTo>
                <a:close/>
                <a:moveTo>
                  <a:pt x="1213711" y="0"/>
                </a:moveTo>
                <a:lnTo>
                  <a:pt x="1848893" y="0"/>
                </a:lnTo>
                <a:lnTo>
                  <a:pt x="1770204" y="82534"/>
                </a:lnTo>
                <a:cubicBezTo>
                  <a:pt x="966871" y="966397"/>
                  <a:pt x="477253" y="2140521"/>
                  <a:pt x="477253" y="3429000"/>
                </a:cubicBezTo>
                <a:cubicBezTo>
                  <a:pt x="477253" y="4717480"/>
                  <a:pt x="966872" y="5891604"/>
                  <a:pt x="1770204" y="6775466"/>
                </a:cubicBezTo>
                <a:lnTo>
                  <a:pt x="1845071" y="6853991"/>
                </a:lnTo>
                <a:lnTo>
                  <a:pt x="1210561" y="6853991"/>
                </a:lnTo>
                <a:lnTo>
                  <a:pt x="1083579" y="6692406"/>
                </a:lnTo>
                <a:cubicBezTo>
                  <a:pt x="403022" y="5782393"/>
                  <a:pt x="0" y="4652762"/>
                  <a:pt x="0" y="3429000"/>
                </a:cubicBezTo>
                <a:cubicBezTo>
                  <a:pt x="0" y="2205238"/>
                  <a:pt x="403022" y="1075607"/>
                  <a:pt x="1083579" y="165594"/>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lt1"/>
              </a:solidFill>
            </a:endParaRPr>
          </a:p>
        </p:txBody>
      </p:sp>
      <p:pic>
        <p:nvPicPr>
          <p:cNvPr id="4" name="Afbeelding 3" descr="Afbeelding met tekst&#10;&#10;Automatisch gegenereerde beschrijving">
            <a:extLst>
              <a:ext uri="{FF2B5EF4-FFF2-40B4-BE49-F238E27FC236}">
                <a16:creationId xmlns:a16="http://schemas.microsoft.com/office/drawing/2014/main" id="{BF83A9DC-3B4B-4BBD-855A-4FF6A4C06DF0}"/>
              </a:ext>
            </a:extLst>
          </p:cNvPr>
          <p:cNvPicPr>
            <a:picLocks noChangeAspect="1"/>
          </p:cNvPicPr>
          <p:nvPr/>
        </p:nvPicPr>
        <p:blipFill>
          <a:blip r:embed="rId3"/>
          <a:stretch>
            <a:fillRect/>
          </a:stretch>
        </p:blipFill>
        <p:spPr>
          <a:xfrm>
            <a:off x="4405849" y="818727"/>
            <a:ext cx="3380303" cy="5220546"/>
          </a:xfrm>
          <a:prstGeom prst="rect">
            <a:avLst/>
          </a:prstGeom>
        </p:spPr>
      </p:pic>
      <p:sp>
        <p:nvSpPr>
          <p:cNvPr id="2" name="Tijdelijke aanduiding voor dianummer 1">
            <a:extLst>
              <a:ext uri="{FF2B5EF4-FFF2-40B4-BE49-F238E27FC236}">
                <a16:creationId xmlns:a16="http://schemas.microsoft.com/office/drawing/2014/main" id="{33181E01-7346-458A-BA60-783178D09CE0}"/>
              </a:ext>
            </a:extLst>
          </p:cNvPr>
          <p:cNvSpPr>
            <a:spLocks noGrp="1"/>
          </p:cNvSpPr>
          <p:nvPr>
            <p:ph type="sldNum" sz="quarter" idx="12"/>
          </p:nvPr>
        </p:nvSpPr>
        <p:spPr>
          <a:xfrm>
            <a:off x="11311128" y="6272784"/>
            <a:ext cx="640080" cy="365125"/>
          </a:xfrm>
        </p:spPr>
        <p:txBody>
          <a:bodyPr>
            <a:normAutofit/>
          </a:bodyPr>
          <a:lstStyle/>
          <a:p>
            <a:pPr>
              <a:spcAft>
                <a:spcPts val="600"/>
              </a:spcAft>
            </a:pPr>
            <a:fld id="{4FAB73BC-B049-4115-A692-8D63A059BFB8}" type="slidenum">
              <a:rPr lang="en-US" smtClean="0"/>
              <a:pPr>
                <a:spcAft>
                  <a:spcPts val="600"/>
                </a:spcAft>
              </a:pPr>
              <a:t>28</a:t>
            </a:fld>
            <a:endParaRPr lang="en-US"/>
          </a:p>
        </p:txBody>
      </p:sp>
    </p:spTree>
    <p:extLst>
      <p:ext uri="{BB962C8B-B14F-4D97-AF65-F5344CB8AC3E}">
        <p14:creationId xmlns:p14="http://schemas.microsoft.com/office/powerpoint/2010/main" val="1286588523"/>
      </p:ext>
    </p:extLst>
  </p:cSld>
  <p:clrMapOvr>
    <a:overrideClrMapping bg1="dk1" tx1="lt1" bg2="dk2" tx2="lt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2E07F8F-55B5-4284-B39A-C9FDBDD80FA4}"/>
              </a:ext>
            </a:extLst>
          </p:cNvPr>
          <p:cNvSpPr>
            <a:spLocks noGrp="1"/>
          </p:cNvSpPr>
          <p:nvPr>
            <p:ph type="ctrTitle"/>
          </p:nvPr>
        </p:nvSpPr>
        <p:spPr/>
        <p:txBody>
          <a:bodyPr/>
          <a:lstStyle/>
          <a:p>
            <a:pPr algn="ctr"/>
            <a:r>
              <a:rPr lang="nl-BE" dirty="0"/>
              <a:t>‘de’ echtgenote in de </a:t>
            </a:r>
            <a:r>
              <a:rPr lang="nl-BE" i="1" dirty="0" err="1"/>
              <a:t>anekdota</a:t>
            </a:r>
            <a:endParaRPr lang="nl-BE" i="1" dirty="0"/>
          </a:p>
        </p:txBody>
      </p:sp>
      <p:sp>
        <p:nvSpPr>
          <p:cNvPr id="3" name="Ondertitel 2">
            <a:extLst>
              <a:ext uri="{FF2B5EF4-FFF2-40B4-BE49-F238E27FC236}">
                <a16:creationId xmlns:a16="http://schemas.microsoft.com/office/drawing/2014/main" id="{021D76FC-8BA5-4DE2-89CA-8FD8183CAF5C}"/>
              </a:ext>
            </a:extLst>
          </p:cNvPr>
          <p:cNvSpPr>
            <a:spLocks noGrp="1"/>
          </p:cNvSpPr>
          <p:nvPr>
            <p:ph type="subTitle" idx="1"/>
          </p:nvPr>
        </p:nvSpPr>
        <p:spPr/>
        <p:txBody>
          <a:bodyPr/>
          <a:lstStyle/>
          <a:p>
            <a:r>
              <a:rPr lang="nl-BE" dirty="0"/>
              <a:t>Les 3</a:t>
            </a:r>
          </a:p>
        </p:txBody>
      </p:sp>
      <p:sp>
        <p:nvSpPr>
          <p:cNvPr id="4" name="Tijdelijke aanduiding voor dianummer 3">
            <a:extLst>
              <a:ext uri="{FF2B5EF4-FFF2-40B4-BE49-F238E27FC236}">
                <a16:creationId xmlns:a16="http://schemas.microsoft.com/office/drawing/2014/main" id="{287665CE-EF16-4427-9085-2698CA56F26A}"/>
              </a:ext>
            </a:extLst>
          </p:cNvPr>
          <p:cNvSpPr>
            <a:spLocks noGrp="1"/>
          </p:cNvSpPr>
          <p:nvPr>
            <p:ph type="sldNum" sz="quarter" idx="12"/>
          </p:nvPr>
        </p:nvSpPr>
        <p:spPr/>
        <p:txBody>
          <a:bodyPr/>
          <a:lstStyle/>
          <a:p>
            <a:fld id="{4FAB73BC-B049-4115-A692-8D63A059BFB8}" type="slidenum">
              <a:rPr lang="en-US" smtClean="0"/>
              <a:pPr/>
              <a:t>3</a:t>
            </a:fld>
            <a:endParaRPr lang="en-US" dirty="0"/>
          </a:p>
        </p:txBody>
      </p:sp>
    </p:spTree>
    <p:extLst>
      <p:ext uri="{BB962C8B-B14F-4D97-AF65-F5344CB8AC3E}">
        <p14:creationId xmlns:p14="http://schemas.microsoft.com/office/powerpoint/2010/main" val="533712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07222EE-2520-4429-BFEF-A7820A0B46FE}"/>
              </a:ext>
            </a:extLst>
          </p:cNvPr>
          <p:cNvSpPr>
            <a:spLocks noGrp="1"/>
          </p:cNvSpPr>
          <p:nvPr>
            <p:ph type="title"/>
          </p:nvPr>
        </p:nvSpPr>
        <p:spPr/>
        <p:txBody>
          <a:bodyPr/>
          <a:lstStyle/>
          <a:p>
            <a:r>
              <a:rPr lang="nl-BE" dirty="0"/>
              <a:t>De ingebeelde echtgenote</a:t>
            </a:r>
          </a:p>
        </p:txBody>
      </p:sp>
      <p:sp>
        <p:nvSpPr>
          <p:cNvPr id="3" name="Tijdelijke aanduiding voor tekst 2">
            <a:extLst>
              <a:ext uri="{FF2B5EF4-FFF2-40B4-BE49-F238E27FC236}">
                <a16:creationId xmlns:a16="http://schemas.microsoft.com/office/drawing/2014/main" id="{659E97C3-70E8-4F95-8637-8EBE452A7C61}"/>
              </a:ext>
            </a:extLst>
          </p:cNvPr>
          <p:cNvSpPr>
            <a:spLocks noGrp="1"/>
          </p:cNvSpPr>
          <p:nvPr>
            <p:ph type="body" idx="1"/>
          </p:nvPr>
        </p:nvSpPr>
        <p:spPr/>
        <p:txBody>
          <a:bodyPr/>
          <a:lstStyle/>
          <a:p>
            <a:r>
              <a:rPr lang="nl-BE" dirty="0"/>
              <a:t>Begin hoofdstuk 10</a:t>
            </a:r>
          </a:p>
        </p:txBody>
      </p:sp>
      <p:sp>
        <p:nvSpPr>
          <p:cNvPr id="4" name="Tijdelijke aanduiding voor dianummer 3">
            <a:extLst>
              <a:ext uri="{FF2B5EF4-FFF2-40B4-BE49-F238E27FC236}">
                <a16:creationId xmlns:a16="http://schemas.microsoft.com/office/drawing/2014/main" id="{51B0D0CC-7A44-4EEC-A5F2-2F43C0FB25F4}"/>
              </a:ext>
            </a:extLst>
          </p:cNvPr>
          <p:cNvSpPr>
            <a:spLocks noGrp="1"/>
          </p:cNvSpPr>
          <p:nvPr>
            <p:ph type="sldNum" sz="quarter" idx="12"/>
          </p:nvPr>
        </p:nvSpPr>
        <p:spPr/>
        <p:txBody>
          <a:bodyPr/>
          <a:lstStyle/>
          <a:p>
            <a:fld id="{4FAB73BC-B049-4115-A692-8D63A059BFB8}" type="slidenum">
              <a:rPr lang="en-US" smtClean="0"/>
              <a:pPr/>
              <a:t>4</a:t>
            </a:fld>
            <a:endParaRPr lang="en-US" dirty="0"/>
          </a:p>
        </p:txBody>
      </p:sp>
    </p:spTree>
    <p:extLst>
      <p:ext uri="{BB962C8B-B14F-4D97-AF65-F5344CB8AC3E}">
        <p14:creationId xmlns:p14="http://schemas.microsoft.com/office/powerpoint/2010/main" val="10352178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EE6D6A07-E28F-4308-8E9B-DCB6FC5C7061}"/>
              </a:ext>
            </a:extLst>
          </p:cNvPr>
          <p:cNvSpPr>
            <a:spLocks noGrp="1"/>
          </p:cNvSpPr>
          <p:nvPr>
            <p:ph idx="1"/>
          </p:nvPr>
        </p:nvSpPr>
        <p:spPr>
          <a:xfrm>
            <a:off x="359923" y="685800"/>
            <a:ext cx="7189973" cy="5020056"/>
          </a:xfrm>
        </p:spPr>
        <p:txBody>
          <a:bodyPr/>
          <a:lstStyle/>
          <a:p>
            <a:r>
              <a:rPr lang="nl-BE" dirty="0"/>
              <a:t>Tot zover over de afkomst, opleiding en vorming van Theodora. Nu was er geen enkel beletsel meer om de keizerstroon te bestijgen. Het kwam niet bij haar man op dat zijn gedrag stuitend was, terwijl hij toch in de gelegenheid was geweest om uit alle vrouwen in het Byzantijnse rijk de echtgenote te kiezen die de edelste afkomst had, de beste opvoeding had genoten en alle fatsoennormen in acht nam, een die een kuis leven had geleid en bovendien een maagd van verheven schoonheid was, ‘met strakke borsten’, zoals men dat zegt. (p. 72)</a:t>
            </a:r>
          </a:p>
        </p:txBody>
      </p:sp>
      <p:sp>
        <p:nvSpPr>
          <p:cNvPr id="4" name="Tijdelijke aanduiding voor tekst 3">
            <a:extLst>
              <a:ext uri="{FF2B5EF4-FFF2-40B4-BE49-F238E27FC236}">
                <a16:creationId xmlns:a16="http://schemas.microsoft.com/office/drawing/2014/main" id="{BB9B88DF-2EDD-4E9F-B0D3-3DF9AC2BE7F4}"/>
              </a:ext>
            </a:extLst>
          </p:cNvPr>
          <p:cNvSpPr>
            <a:spLocks noGrp="1"/>
          </p:cNvSpPr>
          <p:nvPr>
            <p:ph type="body" sz="half" idx="2"/>
          </p:nvPr>
        </p:nvSpPr>
        <p:spPr>
          <a:xfrm>
            <a:off x="8549640" y="583660"/>
            <a:ext cx="3200400" cy="5131340"/>
          </a:xfrm>
        </p:spPr>
        <p:txBody>
          <a:bodyPr/>
          <a:lstStyle/>
          <a:p>
            <a:r>
              <a:rPr lang="nl-BE" sz="1800" dirty="0"/>
              <a:t>Duid alle categorieën aan waarover iets gezegd wordt: </a:t>
            </a:r>
          </a:p>
          <a:p>
            <a:r>
              <a:rPr lang="nl-BE" sz="1800" dirty="0"/>
              <a:t>Leeftijd – seksualiteit – uiterlijk – sociale groepen – karakter – waarden en normen – afkomst – relatie – jeugd – moederschap – fysieke handicap – gender - …. </a:t>
            </a:r>
          </a:p>
          <a:p>
            <a:endParaRPr lang="nl-BE" dirty="0"/>
          </a:p>
        </p:txBody>
      </p:sp>
      <p:sp>
        <p:nvSpPr>
          <p:cNvPr id="5" name="Tijdelijke aanduiding voor dianummer 4">
            <a:extLst>
              <a:ext uri="{FF2B5EF4-FFF2-40B4-BE49-F238E27FC236}">
                <a16:creationId xmlns:a16="http://schemas.microsoft.com/office/drawing/2014/main" id="{6F893B92-1FE6-409A-9C39-548D456C4329}"/>
              </a:ext>
            </a:extLst>
          </p:cNvPr>
          <p:cNvSpPr>
            <a:spLocks noGrp="1"/>
          </p:cNvSpPr>
          <p:nvPr>
            <p:ph type="sldNum" sz="quarter" idx="12"/>
          </p:nvPr>
        </p:nvSpPr>
        <p:spPr/>
        <p:txBody>
          <a:bodyPr/>
          <a:lstStyle/>
          <a:p>
            <a:fld id="{4FAB73BC-B049-4115-A692-8D63A059BFB8}" type="slidenum">
              <a:rPr lang="en-US" smtClean="0"/>
              <a:t>5</a:t>
            </a:fld>
            <a:endParaRPr lang="en-US" dirty="0"/>
          </a:p>
        </p:txBody>
      </p:sp>
    </p:spTree>
    <p:extLst>
      <p:ext uri="{BB962C8B-B14F-4D97-AF65-F5344CB8AC3E}">
        <p14:creationId xmlns:p14="http://schemas.microsoft.com/office/powerpoint/2010/main" val="2414102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EE6D6A07-E28F-4308-8E9B-DCB6FC5C7061}"/>
              </a:ext>
            </a:extLst>
          </p:cNvPr>
          <p:cNvSpPr>
            <a:spLocks noGrp="1"/>
          </p:cNvSpPr>
          <p:nvPr>
            <p:ph idx="1"/>
          </p:nvPr>
        </p:nvSpPr>
        <p:spPr>
          <a:xfrm>
            <a:off x="359923" y="685800"/>
            <a:ext cx="7189973" cy="5020056"/>
          </a:xfrm>
        </p:spPr>
        <p:txBody>
          <a:bodyPr/>
          <a:lstStyle/>
          <a:p>
            <a:r>
              <a:rPr lang="nl-BE" dirty="0"/>
              <a:t>Tot zover over de afkomst, opleiding en vorming van Theodora. Nu was er geen enkel beletsel meer om de keizerstroon te bestijgen. Het kwam niet bij haar man op dat zijn gedrag stuitend was, terwijl hij toch in de gelegenheid was geweest om uit alle vrouwen in het Byzantijnse rijk de echtgenote te kiezen die de </a:t>
            </a:r>
            <a:r>
              <a:rPr lang="nl-BE" dirty="0">
                <a:highlight>
                  <a:srgbClr val="FFFF00"/>
                </a:highlight>
              </a:rPr>
              <a:t>edelste afkomst</a:t>
            </a:r>
            <a:r>
              <a:rPr lang="nl-BE" dirty="0"/>
              <a:t> had, de </a:t>
            </a:r>
            <a:r>
              <a:rPr lang="nl-BE" dirty="0">
                <a:highlight>
                  <a:srgbClr val="FFFF00"/>
                </a:highlight>
              </a:rPr>
              <a:t>beste opvoeding </a:t>
            </a:r>
            <a:r>
              <a:rPr lang="nl-BE" dirty="0"/>
              <a:t>had genoten en alle </a:t>
            </a:r>
            <a:r>
              <a:rPr lang="nl-BE" dirty="0">
                <a:highlight>
                  <a:srgbClr val="FFFF00"/>
                </a:highlight>
              </a:rPr>
              <a:t>fatsoennormen</a:t>
            </a:r>
            <a:r>
              <a:rPr lang="nl-BE" dirty="0"/>
              <a:t> in acht nam, een die een </a:t>
            </a:r>
            <a:r>
              <a:rPr lang="nl-BE" dirty="0">
                <a:highlight>
                  <a:srgbClr val="FFFF00"/>
                </a:highlight>
              </a:rPr>
              <a:t>kuis</a:t>
            </a:r>
            <a:r>
              <a:rPr lang="nl-BE" dirty="0"/>
              <a:t> leven had geleid en bovendien een </a:t>
            </a:r>
            <a:r>
              <a:rPr lang="nl-BE" dirty="0">
                <a:highlight>
                  <a:srgbClr val="FFFF00"/>
                </a:highlight>
              </a:rPr>
              <a:t>maagd</a:t>
            </a:r>
            <a:r>
              <a:rPr lang="nl-BE" dirty="0"/>
              <a:t> van verheven </a:t>
            </a:r>
            <a:r>
              <a:rPr lang="nl-BE" dirty="0">
                <a:highlight>
                  <a:srgbClr val="FFFF00"/>
                </a:highlight>
              </a:rPr>
              <a:t>schoonheid</a:t>
            </a:r>
            <a:r>
              <a:rPr lang="nl-BE" dirty="0"/>
              <a:t> was, ‘met strakke borsten’, zoals men dat zegt. (p. 72)</a:t>
            </a:r>
          </a:p>
        </p:txBody>
      </p:sp>
      <p:sp>
        <p:nvSpPr>
          <p:cNvPr id="4" name="Tijdelijke aanduiding voor tekst 3">
            <a:extLst>
              <a:ext uri="{FF2B5EF4-FFF2-40B4-BE49-F238E27FC236}">
                <a16:creationId xmlns:a16="http://schemas.microsoft.com/office/drawing/2014/main" id="{BB9B88DF-2EDD-4E9F-B0D3-3DF9AC2BE7F4}"/>
              </a:ext>
            </a:extLst>
          </p:cNvPr>
          <p:cNvSpPr>
            <a:spLocks noGrp="1"/>
          </p:cNvSpPr>
          <p:nvPr>
            <p:ph type="body" sz="half" idx="2"/>
          </p:nvPr>
        </p:nvSpPr>
        <p:spPr>
          <a:xfrm>
            <a:off x="8549640" y="583660"/>
            <a:ext cx="3200400" cy="5131340"/>
          </a:xfrm>
        </p:spPr>
        <p:txBody>
          <a:bodyPr/>
          <a:lstStyle/>
          <a:p>
            <a:r>
              <a:rPr lang="nl-BE" sz="1800" dirty="0"/>
              <a:t>Duid alle categorieën aan waarover iets gezegd wordt: </a:t>
            </a:r>
          </a:p>
          <a:p>
            <a:r>
              <a:rPr lang="nl-BE" sz="1800" dirty="0"/>
              <a:t>Leeftijd – </a:t>
            </a:r>
            <a:r>
              <a:rPr lang="nl-BE" sz="1800" dirty="0">
                <a:highlight>
                  <a:srgbClr val="FFFF00"/>
                </a:highlight>
              </a:rPr>
              <a:t>seksualiteit</a:t>
            </a:r>
            <a:r>
              <a:rPr lang="nl-BE" sz="1800" dirty="0"/>
              <a:t> – </a:t>
            </a:r>
            <a:r>
              <a:rPr lang="nl-BE" sz="1800" dirty="0">
                <a:highlight>
                  <a:srgbClr val="FFFF00"/>
                </a:highlight>
              </a:rPr>
              <a:t>uiterlijk</a:t>
            </a:r>
            <a:r>
              <a:rPr lang="nl-BE" sz="1800" dirty="0"/>
              <a:t> – sociale groepen – </a:t>
            </a:r>
            <a:r>
              <a:rPr lang="nl-BE" sz="1800" dirty="0">
                <a:highlight>
                  <a:srgbClr val="FFFF00"/>
                </a:highlight>
              </a:rPr>
              <a:t>karakter</a:t>
            </a:r>
            <a:r>
              <a:rPr lang="nl-BE" sz="1800" dirty="0"/>
              <a:t> – </a:t>
            </a:r>
            <a:r>
              <a:rPr lang="nl-BE" sz="1800" dirty="0">
                <a:highlight>
                  <a:srgbClr val="FFFF00"/>
                </a:highlight>
              </a:rPr>
              <a:t>waarden en normen </a:t>
            </a:r>
            <a:r>
              <a:rPr lang="nl-BE" sz="1800" dirty="0"/>
              <a:t>– </a:t>
            </a:r>
            <a:r>
              <a:rPr lang="nl-BE" sz="1800" dirty="0">
                <a:highlight>
                  <a:srgbClr val="FFFF00"/>
                </a:highlight>
              </a:rPr>
              <a:t>afkomst</a:t>
            </a:r>
            <a:r>
              <a:rPr lang="nl-BE" sz="1800" dirty="0"/>
              <a:t> – </a:t>
            </a:r>
            <a:r>
              <a:rPr lang="nl-BE" sz="1800" dirty="0">
                <a:highlight>
                  <a:srgbClr val="FFFF00"/>
                </a:highlight>
              </a:rPr>
              <a:t>relatie</a:t>
            </a:r>
            <a:r>
              <a:rPr lang="nl-BE" sz="1800" dirty="0"/>
              <a:t> – </a:t>
            </a:r>
            <a:r>
              <a:rPr lang="nl-BE" sz="1800" dirty="0">
                <a:highlight>
                  <a:srgbClr val="FFFF00"/>
                </a:highlight>
              </a:rPr>
              <a:t>jeugd</a:t>
            </a:r>
            <a:r>
              <a:rPr lang="nl-BE" sz="1800" dirty="0"/>
              <a:t> – </a:t>
            </a:r>
            <a:r>
              <a:rPr lang="nl-BE" sz="1800" dirty="0">
                <a:highlight>
                  <a:srgbClr val="FFFF00"/>
                </a:highlight>
              </a:rPr>
              <a:t>moederschap</a:t>
            </a:r>
            <a:r>
              <a:rPr lang="nl-BE" sz="1800" dirty="0"/>
              <a:t> – fysieke handicap – </a:t>
            </a:r>
            <a:r>
              <a:rPr lang="nl-BE" sz="1800" dirty="0">
                <a:highlight>
                  <a:srgbClr val="FFFF00"/>
                </a:highlight>
              </a:rPr>
              <a:t>gender</a:t>
            </a:r>
            <a:r>
              <a:rPr lang="nl-BE" sz="1800" dirty="0"/>
              <a:t> - …. </a:t>
            </a:r>
          </a:p>
          <a:p>
            <a:endParaRPr lang="nl-BE" dirty="0"/>
          </a:p>
        </p:txBody>
      </p:sp>
      <p:sp>
        <p:nvSpPr>
          <p:cNvPr id="2" name="Tijdelijke aanduiding voor dianummer 1">
            <a:extLst>
              <a:ext uri="{FF2B5EF4-FFF2-40B4-BE49-F238E27FC236}">
                <a16:creationId xmlns:a16="http://schemas.microsoft.com/office/drawing/2014/main" id="{C358D9AD-D925-4654-B477-D4FAA5E1095C}"/>
              </a:ext>
            </a:extLst>
          </p:cNvPr>
          <p:cNvSpPr>
            <a:spLocks noGrp="1"/>
          </p:cNvSpPr>
          <p:nvPr>
            <p:ph type="sldNum" sz="quarter" idx="12"/>
          </p:nvPr>
        </p:nvSpPr>
        <p:spPr/>
        <p:txBody>
          <a:bodyPr/>
          <a:lstStyle/>
          <a:p>
            <a:fld id="{4FAB73BC-B049-4115-A692-8D63A059BFB8}" type="slidenum">
              <a:rPr lang="en-US" smtClean="0"/>
              <a:t>6</a:t>
            </a:fld>
            <a:endParaRPr lang="en-US" dirty="0"/>
          </a:p>
        </p:txBody>
      </p:sp>
    </p:spTree>
    <p:extLst>
      <p:ext uri="{BB962C8B-B14F-4D97-AF65-F5344CB8AC3E}">
        <p14:creationId xmlns:p14="http://schemas.microsoft.com/office/powerpoint/2010/main" val="13706911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00515FB-ABD1-4125-984F-3589AA2F8615}"/>
              </a:ext>
            </a:extLst>
          </p:cNvPr>
          <p:cNvSpPr>
            <a:spLocks noGrp="1"/>
          </p:cNvSpPr>
          <p:nvPr>
            <p:ph type="title"/>
          </p:nvPr>
        </p:nvSpPr>
        <p:spPr/>
        <p:txBody>
          <a:bodyPr/>
          <a:lstStyle/>
          <a:p>
            <a:r>
              <a:rPr lang="nl-BE" dirty="0"/>
              <a:t>Theodora: karakter</a:t>
            </a:r>
          </a:p>
        </p:txBody>
      </p:sp>
      <p:sp>
        <p:nvSpPr>
          <p:cNvPr id="3" name="Tijdelijke aanduiding voor tekst 2">
            <a:extLst>
              <a:ext uri="{FF2B5EF4-FFF2-40B4-BE49-F238E27FC236}">
                <a16:creationId xmlns:a16="http://schemas.microsoft.com/office/drawing/2014/main" id="{CC7772C7-32A3-4BA2-9CF2-B2FFE76C0AFB}"/>
              </a:ext>
            </a:extLst>
          </p:cNvPr>
          <p:cNvSpPr>
            <a:spLocks noGrp="1"/>
          </p:cNvSpPr>
          <p:nvPr>
            <p:ph type="body" idx="1"/>
          </p:nvPr>
        </p:nvSpPr>
        <p:spPr/>
        <p:txBody>
          <a:bodyPr/>
          <a:lstStyle/>
          <a:p>
            <a:r>
              <a:rPr lang="nl-BE" dirty="0"/>
              <a:t>Begin hoofdstuk 9</a:t>
            </a:r>
          </a:p>
          <a:p>
            <a:endParaRPr lang="nl-BE" dirty="0"/>
          </a:p>
        </p:txBody>
      </p:sp>
      <p:sp>
        <p:nvSpPr>
          <p:cNvPr id="4" name="Tijdelijke aanduiding voor dianummer 3">
            <a:extLst>
              <a:ext uri="{FF2B5EF4-FFF2-40B4-BE49-F238E27FC236}">
                <a16:creationId xmlns:a16="http://schemas.microsoft.com/office/drawing/2014/main" id="{5C39E723-2D39-4A3B-87C8-C364B63D98DD}"/>
              </a:ext>
            </a:extLst>
          </p:cNvPr>
          <p:cNvSpPr>
            <a:spLocks noGrp="1"/>
          </p:cNvSpPr>
          <p:nvPr>
            <p:ph type="sldNum" sz="quarter" idx="12"/>
          </p:nvPr>
        </p:nvSpPr>
        <p:spPr/>
        <p:txBody>
          <a:bodyPr/>
          <a:lstStyle/>
          <a:p>
            <a:fld id="{4FAB73BC-B049-4115-A692-8D63A059BFB8}" type="slidenum">
              <a:rPr lang="en-US" smtClean="0"/>
              <a:pPr/>
              <a:t>7</a:t>
            </a:fld>
            <a:endParaRPr lang="en-US" dirty="0"/>
          </a:p>
        </p:txBody>
      </p:sp>
    </p:spTree>
    <p:extLst>
      <p:ext uri="{BB962C8B-B14F-4D97-AF65-F5344CB8AC3E}">
        <p14:creationId xmlns:p14="http://schemas.microsoft.com/office/powerpoint/2010/main" val="30377046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18F5A4DD-F5C5-42A8-A4A4-F9F20227C63D}"/>
              </a:ext>
            </a:extLst>
          </p:cNvPr>
          <p:cNvSpPr>
            <a:spLocks noGrp="1"/>
          </p:cNvSpPr>
          <p:nvPr>
            <p:ph sz="half" idx="1"/>
          </p:nvPr>
        </p:nvSpPr>
        <p:spPr>
          <a:xfrm>
            <a:off x="1069848" y="629920"/>
            <a:ext cx="4754880" cy="5542280"/>
          </a:xfrm>
        </p:spPr>
        <p:txBody>
          <a:bodyPr>
            <a:normAutofit lnSpcReduction="10000"/>
          </a:bodyPr>
          <a:lstStyle/>
          <a:p>
            <a:r>
              <a:rPr lang="nl-BE" dirty="0"/>
              <a:t>Is dit een heterodiëgetische of homodiëgetische verteller? </a:t>
            </a:r>
          </a:p>
          <a:p>
            <a:r>
              <a:rPr lang="nl-BE" dirty="0"/>
              <a:t>Wordt er hier gebruik gemaakte van interne focalisatie, externe focalisatie of beide? </a:t>
            </a:r>
          </a:p>
          <a:p>
            <a:endParaRPr lang="nl-BE" dirty="0"/>
          </a:p>
          <a:p>
            <a:r>
              <a:rPr lang="nl-BE" sz="2000" dirty="0"/>
              <a:t>Wat kom je te weten over Theodora? </a:t>
            </a:r>
          </a:p>
          <a:p>
            <a:r>
              <a:rPr lang="nl-BE" sz="2000" dirty="0"/>
              <a:t>In welke categorie kan je die kenmerken plaatsen? </a:t>
            </a:r>
          </a:p>
          <a:p>
            <a:endParaRPr lang="nl-BE" dirty="0"/>
          </a:p>
        </p:txBody>
      </p:sp>
      <p:sp>
        <p:nvSpPr>
          <p:cNvPr id="4" name="Tijdelijke aanduiding voor inhoud 3">
            <a:extLst>
              <a:ext uri="{FF2B5EF4-FFF2-40B4-BE49-F238E27FC236}">
                <a16:creationId xmlns:a16="http://schemas.microsoft.com/office/drawing/2014/main" id="{80325F9F-E603-4EBD-AD1E-88F4736DFD41}"/>
              </a:ext>
            </a:extLst>
          </p:cNvPr>
          <p:cNvSpPr>
            <a:spLocks noGrp="1"/>
          </p:cNvSpPr>
          <p:nvPr>
            <p:ph sz="half" idx="2"/>
          </p:nvPr>
        </p:nvSpPr>
        <p:spPr>
          <a:xfrm>
            <a:off x="6364224" y="629920"/>
            <a:ext cx="4754880" cy="5542280"/>
          </a:xfrm>
        </p:spPr>
        <p:txBody>
          <a:bodyPr>
            <a:normAutofit lnSpcReduction="10000"/>
          </a:bodyPr>
          <a:lstStyle/>
          <a:p>
            <a:r>
              <a:rPr lang="nl-BE" dirty="0"/>
              <a:t>Heterodiëgetische verteller</a:t>
            </a:r>
          </a:p>
          <a:p>
            <a:endParaRPr lang="nl-BE" dirty="0"/>
          </a:p>
          <a:p>
            <a:r>
              <a:rPr lang="nl-BE" dirty="0"/>
              <a:t>Beide </a:t>
            </a:r>
          </a:p>
          <a:p>
            <a:pPr lvl="1"/>
            <a:r>
              <a:rPr lang="nl-BE" dirty="0"/>
              <a:t>Intern: karakter, mening en gedachten </a:t>
            </a:r>
          </a:p>
          <a:p>
            <a:pPr lvl="1"/>
            <a:r>
              <a:rPr lang="nl-BE" dirty="0"/>
              <a:t>Extern: uiterlijk, daden.. </a:t>
            </a:r>
          </a:p>
          <a:p>
            <a:endParaRPr lang="nl-BE" dirty="0"/>
          </a:p>
          <a:p>
            <a:r>
              <a:rPr lang="nl-BE" dirty="0"/>
              <a:t>Prostituee + actrice (afkomst + sociale klasse) </a:t>
            </a:r>
          </a:p>
          <a:p>
            <a:r>
              <a:rPr lang="nl-BE" dirty="0"/>
              <a:t>Wellustig karakter, schaamteloosheid (karakter)</a:t>
            </a:r>
          </a:p>
          <a:p>
            <a:r>
              <a:rPr lang="nl-BE" dirty="0"/>
              <a:t>Geestig + geliefd (karakter) </a:t>
            </a:r>
          </a:p>
          <a:p>
            <a:r>
              <a:rPr lang="nl-BE" dirty="0"/>
              <a:t>Hoge en </a:t>
            </a:r>
            <a:r>
              <a:rPr lang="nl-BE" u="sng" dirty="0"/>
              <a:t>actieve</a:t>
            </a:r>
            <a:r>
              <a:rPr lang="nl-BE" dirty="0"/>
              <a:t> seksualiteit</a:t>
            </a:r>
          </a:p>
          <a:p>
            <a:r>
              <a:rPr lang="nl-BE" dirty="0"/>
              <a:t>Abortus gepleegd (daden, moederschap)</a:t>
            </a:r>
          </a:p>
          <a:p>
            <a:r>
              <a:rPr lang="nl-BE" dirty="0"/>
              <a:t>Uiterlijk (figuur, gezicht, blik) Uiterlijk </a:t>
            </a:r>
          </a:p>
          <a:p>
            <a:endParaRPr lang="nl-BE" dirty="0"/>
          </a:p>
          <a:p>
            <a:endParaRPr lang="nl-BE" dirty="0"/>
          </a:p>
        </p:txBody>
      </p:sp>
      <p:sp>
        <p:nvSpPr>
          <p:cNvPr id="5" name="Tijdelijke aanduiding voor dianummer 4">
            <a:extLst>
              <a:ext uri="{FF2B5EF4-FFF2-40B4-BE49-F238E27FC236}">
                <a16:creationId xmlns:a16="http://schemas.microsoft.com/office/drawing/2014/main" id="{0A4591C8-DF6D-47E0-A4B6-F029097A2975}"/>
              </a:ext>
            </a:extLst>
          </p:cNvPr>
          <p:cNvSpPr>
            <a:spLocks noGrp="1"/>
          </p:cNvSpPr>
          <p:nvPr>
            <p:ph type="sldNum" sz="quarter" idx="12"/>
          </p:nvPr>
        </p:nvSpPr>
        <p:spPr/>
        <p:txBody>
          <a:bodyPr/>
          <a:lstStyle/>
          <a:p>
            <a:fld id="{4FAB73BC-B049-4115-A692-8D63A059BFB8}" type="slidenum">
              <a:rPr lang="en-US" smtClean="0"/>
              <a:t>8</a:t>
            </a:fld>
            <a:endParaRPr lang="en-US" dirty="0"/>
          </a:p>
        </p:txBody>
      </p:sp>
    </p:spTree>
    <p:extLst>
      <p:ext uri="{BB962C8B-B14F-4D97-AF65-F5344CB8AC3E}">
        <p14:creationId xmlns:p14="http://schemas.microsoft.com/office/powerpoint/2010/main" val="4057041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18F5A4DD-F5C5-42A8-A4A4-F9F20227C63D}"/>
              </a:ext>
            </a:extLst>
          </p:cNvPr>
          <p:cNvSpPr>
            <a:spLocks noGrp="1"/>
          </p:cNvSpPr>
          <p:nvPr>
            <p:ph sz="half" idx="1"/>
          </p:nvPr>
        </p:nvSpPr>
        <p:spPr>
          <a:xfrm>
            <a:off x="1069848" y="629920"/>
            <a:ext cx="4754880" cy="5542280"/>
          </a:xfrm>
        </p:spPr>
        <p:txBody>
          <a:bodyPr>
            <a:normAutofit/>
          </a:bodyPr>
          <a:lstStyle/>
          <a:p>
            <a:r>
              <a:rPr lang="nl-BE" dirty="0"/>
              <a:t>Is de vertelde informatie eerder positief of eerder negatief voor de beoordeling van het personage? </a:t>
            </a:r>
          </a:p>
          <a:p>
            <a:endParaRPr lang="nl-BE" dirty="0"/>
          </a:p>
          <a:p>
            <a:r>
              <a:rPr lang="nl-BE" dirty="0"/>
              <a:t>Als je één categorie zou veranderen, heb je dan nog altijd hetzelfde personage? </a:t>
            </a:r>
          </a:p>
          <a:p>
            <a:endParaRPr lang="nl-BE" dirty="0"/>
          </a:p>
          <a:p>
            <a:endParaRPr lang="nl-BE" dirty="0"/>
          </a:p>
        </p:txBody>
      </p:sp>
      <p:sp>
        <p:nvSpPr>
          <p:cNvPr id="4" name="Tijdelijke aanduiding voor inhoud 3">
            <a:extLst>
              <a:ext uri="{FF2B5EF4-FFF2-40B4-BE49-F238E27FC236}">
                <a16:creationId xmlns:a16="http://schemas.microsoft.com/office/drawing/2014/main" id="{80325F9F-E603-4EBD-AD1E-88F4736DFD41}"/>
              </a:ext>
            </a:extLst>
          </p:cNvPr>
          <p:cNvSpPr>
            <a:spLocks noGrp="1"/>
          </p:cNvSpPr>
          <p:nvPr>
            <p:ph sz="half" idx="2"/>
          </p:nvPr>
        </p:nvSpPr>
        <p:spPr>
          <a:xfrm>
            <a:off x="6364224" y="629920"/>
            <a:ext cx="4754880" cy="5542280"/>
          </a:xfrm>
        </p:spPr>
        <p:txBody>
          <a:bodyPr>
            <a:normAutofit/>
          </a:bodyPr>
          <a:lstStyle/>
          <a:p>
            <a:r>
              <a:rPr lang="nl-BE" dirty="0"/>
              <a:t>Negatief -&gt; enkel negatieve inhoud + bewoordingen</a:t>
            </a:r>
          </a:p>
          <a:p>
            <a:endParaRPr lang="nl-BE" dirty="0"/>
          </a:p>
          <a:p>
            <a:pPr marL="0" indent="0">
              <a:buNone/>
            </a:pPr>
            <a:endParaRPr lang="nl-BE" dirty="0"/>
          </a:p>
          <a:p>
            <a:r>
              <a:rPr lang="nl-BE" dirty="0"/>
              <a:t>Nee</a:t>
            </a:r>
          </a:p>
          <a:p>
            <a:endParaRPr lang="nl-BE" dirty="0"/>
          </a:p>
          <a:p>
            <a:endParaRPr lang="nl-BE" dirty="0"/>
          </a:p>
        </p:txBody>
      </p:sp>
      <p:sp>
        <p:nvSpPr>
          <p:cNvPr id="2" name="Tijdelijke aanduiding voor dianummer 1">
            <a:extLst>
              <a:ext uri="{FF2B5EF4-FFF2-40B4-BE49-F238E27FC236}">
                <a16:creationId xmlns:a16="http://schemas.microsoft.com/office/drawing/2014/main" id="{3FF61E91-D441-40AB-89DC-418C2EEAFF66}"/>
              </a:ext>
            </a:extLst>
          </p:cNvPr>
          <p:cNvSpPr>
            <a:spLocks noGrp="1"/>
          </p:cNvSpPr>
          <p:nvPr>
            <p:ph type="sldNum" sz="quarter" idx="12"/>
          </p:nvPr>
        </p:nvSpPr>
        <p:spPr/>
        <p:txBody>
          <a:bodyPr/>
          <a:lstStyle/>
          <a:p>
            <a:fld id="{4FAB73BC-B049-4115-A692-8D63A059BFB8}" type="slidenum">
              <a:rPr lang="en-US" smtClean="0"/>
              <a:t>9</a:t>
            </a:fld>
            <a:endParaRPr lang="en-US" dirty="0"/>
          </a:p>
        </p:txBody>
      </p:sp>
    </p:spTree>
    <p:extLst>
      <p:ext uri="{BB962C8B-B14F-4D97-AF65-F5344CB8AC3E}">
        <p14:creationId xmlns:p14="http://schemas.microsoft.com/office/powerpoint/2010/main" val="2321390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uiExpand="1"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Houttype">
  <a:themeElements>
    <a:clrScheme name="Wood Typ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Wood Type">
      <a:majorFont>
        <a:latin typeface="Rockwell Condensed" panose="02060603050405020104"/>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panose="02060603020205020403"/>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ood Type">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Houttype</Template>
  <TotalTime>78</TotalTime>
  <Words>1151</Words>
  <Application>Microsoft Office PowerPoint</Application>
  <PresentationFormat>Breedbeeld</PresentationFormat>
  <Paragraphs>159</Paragraphs>
  <Slides>28</Slides>
  <Notes>7</Notes>
  <HiddenSlides>0</HiddenSlides>
  <MMClips>0</MMClips>
  <ScaleCrop>false</ScaleCrop>
  <HeadingPairs>
    <vt:vector size="6" baseType="variant">
      <vt:variant>
        <vt:lpstr>Gebruikte lettertypen</vt:lpstr>
      </vt:variant>
      <vt:variant>
        <vt:i4>5</vt:i4>
      </vt:variant>
      <vt:variant>
        <vt:lpstr>Thema</vt:lpstr>
      </vt:variant>
      <vt:variant>
        <vt:i4>1</vt:i4>
      </vt:variant>
      <vt:variant>
        <vt:lpstr>Diatitels</vt:lpstr>
      </vt:variant>
      <vt:variant>
        <vt:i4>28</vt:i4>
      </vt:variant>
    </vt:vector>
  </HeadingPairs>
  <TitlesOfParts>
    <vt:vector size="34" baseType="lpstr">
      <vt:lpstr>Calibri</vt:lpstr>
      <vt:lpstr>Rockwell</vt:lpstr>
      <vt:lpstr>Rockwell Condensed</vt:lpstr>
      <vt:lpstr>Rockwell Extra Bold</vt:lpstr>
      <vt:lpstr>Wingdings</vt:lpstr>
      <vt:lpstr>Houttype</vt:lpstr>
      <vt:lpstr>Procopius’ Anekdota</vt:lpstr>
      <vt:lpstr>Korte opfrissing </vt:lpstr>
      <vt:lpstr>‘de’ echtgenote in de anekdota</vt:lpstr>
      <vt:lpstr>De ingebeelde echtgenote</vt:lpstr>
      <vt:lpstr>PowerPoint-presentatie</vt:lpstr>
      <vt:lpstr>PowerPoint-presentatie</vt:lpstr>
      <vt:lpstr>Theodora: karakter</vt:lpstr>
      <vt:lpstr>PowerPoint-presentatie</vt:lpstr>
      <vt:lpstr>PowerPoint-presentatie</vt:lpstr>
      <vt:lpstr>PowerPoint-presentatie</vt:lpstr>
      <vt:lpstr>Theodora als echtgenote</vt:lpstr>
      <vt:lpstr>PowerPoint-presentatie</vt:lpstr>
      <vt:lpstr>Kunnen we wel spreken over ‘de’ echtgenote in de Anekdota? </vt:lpstr>
      <vt:lpstr>Intersectionaliteit kruispuntdenken</vt:lpstr>
      <vt:lpstr>PowerPoint-presentatie</vt:lpstr>
      <vt:lpstr>Categorieën = assen </vt:lpstr>
      <vt:lpstr>Intersectionaliteit of kruispuntdenken </vt:lpstr>
      <vt:lpstr>Receptie van de anekdota</vt:lpstr>
      <vt:lpstr>Wetenschappelijk denken </vt:lpstr>
      <vt:lpstr>literatuur</vt:lpstr>
      <vt:lpstr>theater en film</vt:lpstr>
      <vt:lpstr>kunst</vt:lpstr>
      <vt:lpstr>PowerPoint-presentatie</vt:lpstr>
      <vt:lpstr>Ook in gamewereld</vt:lpstr>
      <vt:lpstr>Reflectie en besluit </vt:lpstr>
      <vt:lpstr>PowerPoint-presentatie</vt:lpstr>
      <vt:lpstr>The 10 worst stereotypes - forbes</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Laura Naeye</dc:creator>
  <cp:lastModifiedBy>Laura Naeye</cp:lastModifiedBy>
  <cp:revision>2</cp:revision>
  <cp:lastPrinted>2022-05-30T14:30:29Z</cp:lastPrinted>
  <dcterms:created xsi:type="dcterms:W3CDTF">2022-03-01T19:40:27Z</dcterms:created>
  <dcterms:modified xsi:type="dcterms:W3CDTF">2022-05-30T14:31:37Z</dcterms:modified>
</cp:coreProperties>
</file>