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notesMasterIdLst>
    <p:notesMasterId r:id="rId43"/>
  </p:notesMasterIdLst>
  <p:handoutMasterIdLst>
    <p:handoutMasterId r:id="rId44"/>
  </p:handoutMasterIdLst>
  <p:sldIdLst>
    <p:sldId id="256" r:id="rId2"/>
    <p:sldId id="288" r:id="rId3"/>
    <p:sldId id="259" r:id="rId4"/>
    <p:sldId id="258" r:id="rId5"/>
    <p:sldId id="268" r:id="rId6"/>
    <p:sldId id="269" r:id="rId7"/>
    <p:sldId id="257" r:id="rId8"/>
    <p:sldId id="270" r:id="rId9"/>
    <p:sldId id="260" r:id="rId10"/>
    <p:sldId id="263" r:id="rId11"/>
    <p:sldId id="264" r:id="rId12"/>
    <p:sldId id="286" r:id="rId13"/>
    <p:sldId id="271" r:id="rId14"/>
    <p:sldId id="289" r:id="rId15"/>
    <p:sldId id="280" r:id="rId16"/>
    <p:sldId id="279" r:id="rId17"/>
    <p:sldId id="282" r:id="rId18"/>
    <p:sldId id="272" r:id="rId19"/>
    <p:sldId id="273" r:id="rId20"/>
    <p:sldId id="281" r:id="rId21"/>
    <p:sldId id="285" r:id="rId22"/>
    <p:sldId id="300" r:id="rId23"/>
    <p:sldId id="266" r:id="rId24"/>
    <p:sldId id="290" r:id="rId25"/>
    <p:sldId id="283" r:id="rId26"/>
    <p:sldId id="284" r:id="rId27"/>
    <p:sldId id="287" r:id="rId28"/>
    <p:sldId id="274" r:id="rId29"/>
    <p:sldId id="275" r:id="rId30"/>
    <p:sldId id="276" r:id="rId31"/>
    <p:sldId id="277" r:id="rId32"/>
    <p:sldId id="291" r:id="rId33"/>
    <p:sldId id="278" r:id="rId34"/>
    <p:sldId id="292" r:id="rId35"/>
    <p:sldId id="294" r:id="rId36"/>
    <p:sldId id="295" r:id="rId37"/>
    <p:sldId id="296" r:id="rId38"/>
    <p:sldId id="297" r:id="rId39"/>
    <p:sldId id="298" r:id="rId40"/>
    <p:sldId id="299" r:id="rId41"/>
    <p:sldId id="293" r:id="rId42"/>
  </p:sldIdLst>
  <p:sldSz cx="12192000" cy="68580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1D2E37-0DFD-C021-77B3-57E98C879D8D}" name="Laura Naeye" initials="LN" userId="274268c72a45571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3F0403-4009-4DCF-919B-A5D0E2F64900}" v="13" dt="2022-05-30T14:31:12.3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816" autoAdjust="0"/>
  </p:normalViewPr>
  <p:slideViewPr>
    <p:cSldViewPr snapToGrid="0">
      <p:cViewPr varScale="1">
        <p:scale>
          <a:sx n="75" d="100"/>
          <a:sy n="75" d="100"/>
        </p:scale>
        <p:origin x="97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51" Type="http://schemas.microsoft.com/office/2018/10/relationships/authors" Targe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Naeye" userId="274268c72a455717" providerId="LiveId" clId="{943F0403-4009-4DCF-919B-A5D0E2F64900}"/>
    <pc:docChg chg="undo custSel addSld modSld modNotesMaster modHandout">
      <pc:chgData name="Laura Naeye" userId="274268c72a455717" providerId="LiveId" clId="{943F0403-4009-4DCF-919B-A5D0E2F64900}" dt="2022-05-30T14:27:50.727" v="187"/>
      <pc:docMkLst>
        <pc:docMk/>
      </pc:docMkLst>
      <pc:sldChg chg="modSp mod modNotesTx">
        <pc:chgData name="Laura Naeye" userId="274268c72a455717" providerId="LiveId" clId="{943F0403-4009-4DCF-919B-A5D0E2F64900}" dt="2022-05-28T20:33:09.066" v="158" actId="20577"/>
        <pc:sldMkLst>
          <pc:docMk/>
          <pc:sldMk cId="2759555128" sldId="256"/>
        </pc:sldMkLst>
        <pc:spChg chg="mod">
          <ac:chgData name="Laura Naeye" userId="274268c72a455717" providerId="LiveId" clId="{943F0403-4009-4DCF-919B-A5D0E2F64900}" dt="2022-05-28T20:32:34.325" v="31" actId="20577"/>
          <ac:spMkLst>
            <pc:docMk/>
            <pc:sldMk cId="2759555128" sldId="256"/>
            <ac:spMk id="3" creationId="{C4247554-EE1E-4F45-AF26-60982C7A39F5}"/>
          </ac:spMkLst>
        </pc:spChg>
      </pc:sldChg>
      <pc:sldChg chg="modSp mod">
        <pc:chgData name="Laura Naeye" userId="274268c72a455717" providerId="LiveId" clId="{943F0403-4009-4DCF-919B-A5D0E2F64900}" dt="2022-05-28T20:35:26.130" v="175" actId="27636"/>
        <pc:sldMkLst>
          <pc:docMk/>
          <pc:sldMk cId="3131026780" sldId="259"/>
        </pc:sldMkLst>
        <pc:spChg chg="mod">
          <ac:chgData name="Laura Naeye" userId="274268c72a455717" providerId="LiveId" clId="{943F0403-4009-4DCF-919B-A5D0E2F64900}" dt="2022-05-28T20:35:26.130" v="175" actId="27636"/>
          <ac:spMkLst>
            <pc:docMk/>
            <pc:sldMk cId="3131026780" sldId="259"/>
            <ac:spMk id="3" creationId="{4A3CA13E-E62A-4AB8-A201-0F917F02F23B}"/>
          </ac:spMkLst>
        </pc:spChg>
      </pc:sldChg>
      <pc:sldChg chg="modSp">
        <pc:chgData name="Laura Naeye" userId="274268c72a455717" providerId="LiveId" clId="{943F0403-4009-4DCF-919B-A5D0E2F64900}" dt="2022-05-28T20:36:42.468" v="183" actId="207"/>
        <pc:sldMkLst>
          <pc:docMk/>
          <pc:sldMk cId="4210388017" sldId="284"/>
        </pc:sldMkLst>
        <pc:spChg chg="mod">
          <ac:chgData name="Laura Naeye" userId="274268c72a455717" providerId="LiveId" clId="{943F0403-4009-4DCF-919B-A5D0E2F64900}" dt="2022-05-28T20:36:42.468" v="183" actId="207"/>
          <ac:spMkLst>
            <pc:docMk/>
            <pc:sldMk cId="4210388017" sldId="284"/>
            <ac:spMk id="3" creationId="{60AD9FFA-6E37-439C-8BCE-147183FB552D}"/>
          </ac:spMkLst>
        </pc:spChg>
      </pc:sldChg>
      <pc:sldChg chg="delSp modSp mod delAnim">
        <pc:chgData name="Laura Naeye" userId="274268c72a455717" providerId="LiveId" clId="{943F0403-4009-4DCF-919B-A5D0E2F64900}" dt="2022-05-28T20:36:11.546" v="177" actId="21"/>
        <pc:sldMkLst>
          <pc:docMk/>
          <pc:sldMk cId="552719755" sldId="285"/>
        </pc:sldMkLst>
        <pc:picChg chg="del mod">
          <ac:chgData name="Laura Naeye" userId="274268c72a455717" providerId="LiveId" clId="{943F0403-4009-4DCF-919B-A5D0E2F64900}" dt="2022-05-28T20:36:11.546" v="177" actId="21"/>
          <ac:picMkLst>
            <pc:docMk/>
            <pc:sldMk cId="552719755" sldId="285"/>
            <ac:picMk id="7" creationId="{6B5E2917-B01E-4007-8DE4-272A9DEC1279}"/>
          </ac:picMkLst>
        </pc:picChg>
      </pc:sldChg>
      <pc:sldChg chg="delSp modSp mod">
        <pc:chgData name="Laura Naeye" userId="274268c72a455717" providerId="LiveId" clId="{943F0403-4009-4DCF-919B-A5D0E2F64900}" dt="2022-05-28T20:34:58.038" v="159" actId="20577"/>
        <pc:sldMkLst>
          <pc:docMk/>
          <pc:sldMk cId="729543390" sldId="288"/>
        </pc:sldMkLst>
        <pc:spChg chg="del">
          <ac:chgData name="Laura Naeye" userId="274268c72a455717" providerId="LiveId" clId="{943F0403-4009-4DCF-919B-A5D0E2F64900}" dt="2022-05-28T19:54:03.269" v="0" actId="478"/>
          <ac:spMkLst>
            <pc:docMk/>
            <pc:sldMk cId="729543390" sldId="288"/>
            <ac:spMk id="2" creationId="{00A40F48-39A4-4ADF-93AF-8EFA24D73E42}"/>
          </ac:spMkLst>
        </pc:spChg>
        <pc:spChg chg="mod">
          <ac:chgData name="Laura Naeye" userId="274268c72a455717" providerId="LiveId" clId="{943F0403-4009-4DCF-919B-A5D0E2F64900}" dt="2022-05-28T20:34:58.038" v="159" actId="20577"/>
          <ac:spMkLst>
            <pc:docMk/>
            <pc:sldMk cId="729543390" sldId="288"/>
            <ac:spMk id="3" creationId="{3FBC20B4-F548-4162-BE77-BDD7AF6E0566}"/>
          </ac:spMkLst>
        </pc:spChg>
      </pc:sldChg>
      <pc:sldChg chg="addSp modSp new mod modAnim">
        <pc:chgData name="Laura Naeye" userId="274268c72a455717" providerId="LiveId" clId="{943F0403-4009-4DCF-919B-A5D0E2F64900}" dt="2022-05-28T20:36:16.082" v="180" actId="1076"/>
        <pc:sldMkLst>
          <pc:docMk/>
          <pc:sldMk cId="3489648759" sldId="300"/>
        </pc:sldMkLst>
        <pc:picChg chg="add mod">
          <ac:chgData name="Laura Naeye" userId="274268c72a455717" providerId="LiveId" clId="{943F0403-4009-4DCF-919B-A5D0E2F64900}" dt="2022-05-28T20:36:16.082" v="180" actId="1076"/>
          <ac:picMkLst>
            <pc:docMk/>
            <pc:sldMk cId="3489648759" sldId="300"/>
            <ac:picMk id="5" creationId="{12F67DCA-708F-A70F-147F-95C676187E97}"/>
          </ac:picMkLst>
        </pc:picChg>
      </pc:sldChg>
    </pc:docChg>
  </pc:docChgLst>
  <pc:docChgLst>
    <pc:chgData name="Laura Naeye" userId="274268c72a455717" providerId="LiveId" clId="{0DE94CE0-996B-4DDE-9A9A-632581220B7F}"/>
    <pc:docChg chg="undo custSel addSld delSld modSld sldOrd modNotesMaster modHandout modShowInfo">
      <pc:chgData name="Laura Naeye" userId="274268c72a455717" providerId="LiveId" clId="{0DE94CE0-996B-4DDE-9A9A-632581220B7F}" dt="2022-03-06T10:44:36.210" v="8226" actId="14100"/>
      <pc:docMkLst>
        <pc:docMk/>
      </pc:docMkLst>
      <pc:sldChg chg="modTransition">
        <pc:chgData name="Laura Naeye" userId="274268c72a455717" providerId="LiveId" clId="{0DE94CE0-996B-4DDE-9A9A-632581220B7F}" dt="2022-03-06T09:30:30.864" v="7880"/>
        <pc:sldMkLst>
          <pc:docMk/>
          <pc:sldMk cId="2759555128" sldId="256"/>
        </pc:sldMkLst>
      </pc:sldChg>
      <pc:sldChg chg="modSp mod modAnim addCm delCm modNotesTx">
        <pc:chgData name="Laura Naeye" userId="274268c72a455717" providerId="LiveId" clId="{0DE94CE0-996B-4DDE-9A9A-632581220B7F}" dt="2022-03-06T09:44:07.943" v="8192" actId="255"/>
        <pc:sldMkLst>
          <pc:docMk/>
          <pc:sldMk cId="3016806815" sldId="257"/>
        </pc:sldMkLst>
        <pc:spChg chg="mod">
          <ac:chgData name="Laura Naeye" userId="274268c72a455717" providerId="LiveId" clId="{0DE94CE0-996B-4DDE-9A9A-632581220B7F}" dt="2022-03-01T12:29:54.715" v="18" actId="20577"/>
          <ac:spMkLst>
            <pc:docMk/>
            <pc:sldMk cId="3016806815" sldId="257"/>
            <ac:spMk id="2" creationId="{9179CAE2-EE39-407D-BD2E-ECDE505252BC}"/>
          </ac:spMkLst>
        </pc:spChg>
        <pc:spChg chg="mod">
          <ac:chgData name="Laura Naeye" userId="274268c72a455717" providerId="LiveId" clId="{0DE94CE0-996B-4DDE-9A9A-632581220B7F}" dt="2022-03-01T12:46:56.087" v="1124" actId="403"/>
          <ac:spMkLst>
            <pc:docMk/>
            <pc:sldMk cId="3016806815" sldId="257"/>
            <ac:spMk id="3" creationId="{41211030-8F7E-4ACA-A518-1A5950BECB07}"/>
          </ac:spMkLst>
        </pc:spChg>
      </pc:sldChg>
      <pc:sldChg chg="addSp modSp new mod modNotesTx">
        <pc:chgData name="Laura Naeye" userId="274268c72a455717" providerId="LiveId" clId="{0DE94CE0-996B-4DDE-9A9A-632581220B7F}" dt="2022-03-06T09:44:16.096" v="8193" actId="255"/>
        <pc:sldMkLst>
          <pc:docMk/>
          <pc:sldMk cId="399701048" sldId="260"/>
        </pc:sldMkLst>
        <pc:spChg chg="mod">
          <ac:chgData name="Laura Naeye" userId="274268c72a455717" providerId="LiveId" clId="{0DE94CE0-996B-4DDE-9A9A-632581220B7F}" dt="2022-03-01T12:34:09.482" v="556" actId="20577"/>
          <ac:spMkLst>
            <pc:docMk/>
            <pc:sldMk cId="399701048" sldId="260"/>
            <ac:spMk id="2" creationId="{95A0F03D-C15A-4482-A80F-A154E1C0AECC}"/>
          </ac:spMkLst>
        </pc:spChg>
        <pc:spChg chg="mod">
          <ac:chgData name="Laura Naeye" userId="274268c72a455717" providerId="LiveId" clId="{0DE94CE0-996B-4DDE-9A9A-632581220B7F}" dt="2022-03-01T13:31:49.630" v="1430" actId="20577"/>
          <ac:spMkLst>
            <pc:docMk/>
            <pc:sldMk cId="399701048" sldId="260"/>
            <ac:spMk id="3" creationId="{60C8D68E-89E0-4EB6-B3B6-9DA851AA41CE}"/>
          </ac:spMkLst>
        </pc:spChg>
        <pc:picChg chg="add mod">
          <ac:chgData name="Laura Naeye" userId="274268c72a455717" providerId="LiveId" clId="{0DE94CE0-996B-4DDE-9A9A-632581220B7F}" dt="2022-03-01T12:34:34.528" v="563" actId="1076"/>
          <ac:picMkLst>
            <pc:docMk/>
            <pc:sldMk cId="399701048" sldId="260"/>
            <ac:picMk id="4" creationId="{9C889306-12D5-4397-B29F-1D6EF969173E}"/>
          </ac:picMkLst>
        </pc:picChg>
        <pc:picChg chg="add mod">
          <ac:chgData name="Laura Naeye" userId="274268c72a455717" providerId="LiveId" clId="{0DE94CE0-996B-4DDE-9A9A-632581220B7F}" dt="2022-03-01T13:31:53.026" v="1431" actId="14100"/>
          <ac:picMkLst>
            <pc:docMk/>
            <pc:sldMk cId="399701048" sldId="260"/>
            <ac:picMk id="5" creationId="{3DDBBA43-E5AA-4E62-9E72-093DCE00F854}"/>
          </ac:picMkLst>
        </pc:picChg>
        <pc:picChg chg="add mod">
          <ac:chgData name="Laura Naeye" userId="274268c72a455717" providerId="LiveId" clId="{0DE94CE0-996B-4DDE-9A9A-632581220B7F}" dt="2022-03-01T12:34:48.720" v="568" actId="1076"/>
          <ac:picMkLst>
            <pc:docMk/>
            <pc:sldMk cId="399701048" sldId="260"/>
            <ac:picMk id="6" creationId="{298E747E-EC04-4CA7-8D93-680261BDA010}"/>
          </ac:picMkLst>
        </pc:picChg>
      </pc:sldChg>
      <pc:sldChg chg="addSp modSp new del mod">
        <pc:chgData name="Laura Naeye" userId="274268c72a455717" providerId="LiveId" clId="{0DE94CE0-996B-4DDE-9A9A-632581220B7F}" dt="2022-03-01T13:33:35.616" v="1437" actId="47"/>
        <pc:sldMkLst>
          <pc:docMk/>
          <pc:sldMk cId="1171072766" sldId="261"/>
        </pc:sldMkLst>
        <pc:picChg chg="add mod modCrop">
          <ac:chgData name="Laura Naeye" userId="274268c72a455717" providerId="LiveId" clId="{0DE94CE0-996B-4DDE-9A9A-632581220B7F}" dt="2022-03-01T12:33:24.788" v="460" actId="732"/>
          <ac:picMkLst>
            <pc:docMk/>
            <pc:sldMk cId="1171072766" sldId="261"/>
            <ac:picMk id="5" creationId="{AC6EDB75-CA62-460F-B78F-2FA4EA8B6786}"/>
          </ac:picMkLst>
        </pc:picChg>
      </pc:sldChg>
      <pc:sldChg chg="modSp new del mod">
        <pc:chgData name="Laura Naeye" userId="274268c72a455717" providerId="LiveId" clId="{0DE94CE0-996B-4DDE-9A9A-632581220B7F}" dt="2022-03-01T12:33:57.274" v="509" actId="47"/>
        <pc:sldMkLst>
          <pc:docMk/>
          <pc:sldMk cId="94611759" sldId="262"/>
        </pc:sldMkLst>
        <pc:spChg chg="mod">
          <ac:chgData name="Laura Naeye" userId="274268c72a455717" providerId="LiveId" clId="{0DE94CE0-996B-4DDE-9A9A-632581220B7F}" dt="2022-03-01T12:33:55.471" v="508" actId="20577"/>
          <ac:spMkLst>
            <pc:docMk/>
            <pc:sldMk cId="94611759" sldId="262"/>
            <ac:spMk id="2" creationId="{A6644D7C-F4E7-48ED-B172-17C9D4CE7A4E}"/>
          </ac:spMkLst>
        </pc:spChg>
      </pc:sldChg>
      <pc:sldChg chg="addSp modSp new del mod ord modNotesTx">
        <pc:chgData name="Laura Naeye" userId="274268c72a455717" providerId="LiveId" clId="{0DE94CE0-996B-4DDE-9A9A-632581220B7F}" dt="2022-03-02T07:33:38.933" v="3845" actId="47"/>
        <pc:sldMkLst>
          <pc:docMk/>
          <pc:sldMk cId="1982666579" sldId="262"/>
        </pc:sldMkLst>
        <pc:spChg chg="mod">
          <ac:chgData name="Laura Naeye" userId="274268c72a455717" providerId="LiveId" clId="{0DE94CE0-996B-4DDE-9A9A-632581220B7F}" dt="2022-03-01T13:33:47.835" v="1470" actId="20577"/>
          <ac:spMkLst>
            <pc:docMk/>
            <pc:sldMk cId="1982666579" sldId="262"/>
            <ac:spMk id="2" creationId="{C76A915D-8405-4FF7-9050-892776081CF8}"/>
          </ac:spMkLst>
        </pc:spChg>
        <pc:picChg chg="add mod modCrop">
          <ac:chgData name="Laura Naeye" userId="274268c72a455717" providerId="LiveId" clId="{0DE94CE0-996B-4DDE-9A9A-632581220B7F}" dt="2022-03-01T13:33:27.583" v="1436" actId="1076"/>
          <ac:picMkLst>
            <pc:docMk/>
            <pc:sldMk cId="1982666579" sldId="262"/>
            <ac:picMk id="5" creationId="{1D168EE7-0DED-4578-8190-F10D07372CC3}"/>
          </ac:picMkLst>
        </pc:picChg>
      </pc:sldChg>
      <pc:sldChg chg="addSp delSp modSp new mod modNotesTx">
        <pc:chgData name="Laura Naeye" userId="274268c72a455717" providerId="LiveId" clId="{0DE94CE0-996B-4DDE-9A9A-632581220B7F}" dt="2022-03-06T09:44:21.349" v="8194" actId="255"/>
        <pc:sldMkLst>
          <pc:docMk/>
          <pc:sldMk cId="2107831123" sldId="263"/>
        </pc:sldMkLst>
        <pc:spChg chg="mod">
          <ac:chgData name="Laura Naeye" userId="274268c72a455717" providerId="LiveId" clId="{0DE94CE0-996B-4DDE-9A9A-632581220B7F}" dt="2022-03-01T12:36:22.857" v="630" actId="20577"/>
          <ac:spMkLst>
            <pc:docMk/>
            <pc:sldMk cId="2107831123" sldId="263"/>
            <ac:spMk id="2" creationId="{D01F4C06-1936-4A25-A84B-B888BC1E6AE1}"/>
          </ac:spMkLst>
        </pc:spChg>
        <pc:spChg chg="mod">
          <ac:chgData name="Laura Naeye" userId="274268c72a455717" providerId="LiveId" clId="{0DE94CE0-996B-4DDE-9A9A-632581220B7F}" dt="2022-03-01T13:34:00.182" v="1476" actId="20577"/>
          <ac:spMkLst>
            <pc:docMk/>
            <pc:sldMk cId="2107831123" sldId="263"/>
            <ac:spMk id="3" creationId="{4BAED293-2533-4975-BAF5-501CD671A72A}"/>
          </ac:spMkLst>
        </pc:spChg>
        <pc:picChg chg="add del mod modCrop">
          <ac:chgData name="Laura Naeye" userId="274268c72a455717" providerId="LiveId" clId="{0DE94CE0-996B-4DDE-9A9A-632581220B7F}" dt="2022-03-01T12:36:02.581" v="595" actId="478"/>
          <ac:picMkLst>
            <pc:docMk/>
            <pc:sldMk cId="2107831123" sldId="263"/>
            <ac:picMk id="5" creationId="{E9667CAE-BCCF-4E42-9F3E-A766148E567F}"/>
          </ac:picMkLst>
        </pc:picChg>
        <pc:picChg chg="add mod">
          <ac:chgData name="Laura Naeye" userId="274268c72a455717" providerId="LiveId" clId="{0DE94CE0-996B-4DDE-9A9A-632581220B7F}" dt="2022-03-01T12:38:06.608" v="712" actId="14100"/>
          <ac:picMkLst>
            <pc:docMk/>
            <pc:sldMk cId="2107831123" sldId="263"/>
            <ac:picMk id="6" creationId="{0F5B9940-AF63-4A15-97F1-8C06BF68520D}"/>
          </ac:picMkLst>
        </pc:picChg>
      </pc:sldChg>
      <pc:sldChg chg="addSp delSp modSp new mod modNotesTx">
        <pc:chgData name="Laura Naeye" userId="274268c72a455717" providerId="LiveId" clId="{0DE94CE0-996B-4DDE-9A9A-632581220B7F}" dt="2022-03-06T09:44:26.385" v="8195" actId="255"/>
        <pc:sldMkLst>
          <pc:docMk/>
          <pc:sldMk cId="662773665" sldId="264"/>
        </pc:sldMkLst>
        <pc:spChg chg="mod">
          <ac:chgData name="Laura Naeye" userId="274268c72a455717" providerId="LiveId" clId="{0DE94CE0-996B-4DDE-9A9A-632581220B7F}" dt="2022-03-01T12:38:16.018" v="735" actId="20577"/>
          <ac:spMkLst>
            <pc:docMk/>
            <pc:sldMk cId="662773665" sldId="264"/>
            <ac:spMk id="2" creationId="{8CAC9614-7B1F-423F-848D-3C4711938817}"/>
          </ac:spMkLst>
        </pc:spChg>
        <pc:spChg chg="mod">
          <ac:chgData name="Laura Naeye" userId="274268c72a455717" providerId="LiveId" clId="{0DE94CE0-996B-4DDE-9A9A-632581220B7F}" dt="2022-03-01T13:35:18.299" v="1536" actId="5793"/>
          <ac:spMkLst>
            <pc:docMk/>
            <pc:sldMk cId="662773665" sldId="264"/>
            <ac:spMk id="3" creationId="{55DCDBD8-ECB1-42EE-B1D1-730B47127DC5}"/>
          </ac:spMkLst>
        </pc:spChg>
        <pc:spChg chg="add del">
          <ac:chgData name="Laura Naeye" userId="274268c72a455717" providerId="LiveId" clId="{0DE94CE0-996B-4DDE-9A9A-632581220B7F}" dt="2022-03-01T12:39:48.479" v="897"/>
          <ac:spMkLst>
            <pc:docMk/>
            <pc:sldMk cId="662773665" sldId="264"/>
            <ac:spMk id="4" creationId="{37679607-1AC2-423B-BF74-286211649FE7}"/>
          </ac:spMkLst>
        </pc:spChg>
        <pc:picChg chg="add mod">
          <ac:chgData name="Laura Naeye" userId="274268c72a455717" providerId="LiveId" clId="{0DE94CE0-996B-4DDE-9A9A-632581220B7F}" dt="2022-03-01T12:48:33.704" v="1167" actId="1076"/>
          <ac:picMkLst>
            <pc:docMk/>
            <pc:sldMk cId="662773665" sldId="264"/>
            <ac:picMk id="5" creationId="{A3745BC6-7ACF-4208-BFE6-DCCF796C6FE6}"/>
          </ac:picMkLst>
        </pc:picChg>
        <pc:picChg chg="add mod">
          <ac:chgData name="Laura Naeye" userId="274268c72a455717" providerId="LiveId" clId="{0DE94CE0-996B-4DDE-9A9A-632581220B7F}" dt="2022-03-01T12:48:36.248" v="1168" actId="1076"/>
          <ac:picMkLst>
            <pc:docMk/>
            <pc:sldMk cId="662773665" sldId="264"/>
            <ac:picMk id="6" creationId="{5866E55B-B143-4D1D-87D2-47A41374CBAC}"/>
          </ac:picMkLst>
        </pc:picChg>
      </pc:sldChg>
      <pc:sldChg chg="modSp new del mod">
        <pc:chgData name="Laura Naeye" userId="274268c72a455717" providerId="LiveId" clId="{0DE94CE0-996B-4DDE-9A9A-632581220B7F}" dt="2022-03-01T12:38:52.945" v="833" actId="47"/>
        <pc:sldMkLst>
          <pc:docMk/>
          <pc:sldMk cId="2320768" sldId="265"/>
        </pc:sldMkLst>
        <pc:spChg chg="mod">
          <ac:chgData name="Laura Naeye" userId="274268c72a455717" providerId="LiveId" clId="{0DE94CE0-996B-4DDE-9A9A-632581220B7F}" dt="2022-03-01T12:38:43.218" v="832" actId="20577"/>
          <ac:spMkLst>
            <pc:docMk/>
            <pc:sldMk cId="2320768" sldId="265"/>
            <ac:spMk id="2" creationId="{DC242830-4009-4F8A-AF47-DD9F30836DCF}"/>
          </ac:spMkLst>
        </pc:spChg>
      </pc:sldChg>
      <pc:sldChg chg="modSp new del mod">
        <pc:chgData name="Laura Naeye" userId="274268c72a455717" providerId="LiveId" clId="{0DE94CE0-996B-4DDE-9A9A-632581220B7F}" dt="2022-03-01T12:42:04.484" v="1103" actId="47"/>
        <pc:sldMkLst>
          <pc:docMk/>
          <pc:sldMk cId="3826840303" sldId="265"/>
        </pc:sldMkLst>
        <pc:spChg chg="mod">
          <ac:chgData name="Laura Naeye" userId="274268c72a455717" providerId="LiveId" clId="{0DE94CE0-996B-4DDE-9A9A-632581220B7F}" dt="2022-03-01T12:39:58.840" v="920" actId="20577"/>
          <ac:spMkLst>
            <pc:docMk/>
            <pc:sldMk cId="3826840303" sldId="265"/>
            <ac:spMk id="2" creationId="{28DDA0C1-0316-4164-9175-9564E1C09989}"/>
          </ac:spMkLst>
        </pc:spChg>
      </pc:sldChg>
      <pc:sldChg chg="addSp delSp modSp new mod ord modAnim modNotesTx">
        <pc:chgData name="Laura Naeye" userId="274268c72a455717" providerId="LiveId" clId="{0DE94CE0-996B-4DDE-9A9A-632581220B7F}" dt="2022-03-02T07:46:32.385" v="5429" actId="20577"/>
        <pc:sldMkLst>
          <pc:docMk/>
          <pc:sldMk cId="3262492961" sldId="266"/>
        </pc:sldMkLst>
        <pc:spChg chg="mod">
          <ac:chgData name="Laura Naeye" userId="274268c72a455717" providerId="LiveId" clId="{0DE94CE0-996B-4DDE-9A9A-632581220B7F}" dt="2022-03-01T13:37:32.364" v="1893" actId="20577"/>
          <ac:spMkLst>
            <pc:docMk/>
            <pc:sldMk cId="3262492961" sldId="266"/>
            <ac:spMk id="2" creationId="{C45C97F5-0125-49F3-A9D6-AAEC735F4C04}"/>
          </ac:spMkLst>
        </pc:spChg>
        <pc:spChg chg="del">
          <ac:chgData name="Laura Naeye" userId="274268c72a455717" providerId="LiveId" clId="{0DE94CE0-996B-4DDE-9A9A-632581220B7F}" dt="2022-03-01T12:50:57.584" v="1200" actId="22"/>
          <ac:spMkLst>
            <pc:docMk/>
            <pc:sldMk cId="3262492961" sldId="266"/>
            <ac:spMk id="3" creationId="{4B183FCF-1501-46E7-82CA-1866A3A03439}"/>
          </ac:spMkLst>
        </pc:spChg>
        <pc:picChg chg="add mod">
          <ac:chgData name="Laura Naeye" userId="274268c72a455717" providerId="LiveId" clId="{0DE94CE0-996B-4DDE-9A9A-632581220B7F}" dt="2022-03-02T07:42:03.509" v="5051" actId="14100"/>
          <ac:picMkLst>
            <pc:docMk/>
            <pc:sldMk cId="3262492961" sldId="266"/>
            <ac:picMk id="4" creationId="{19349A51-C922-41FD-9739-485E943BA6ED}"/>
          </ac:picMkLst>
        </pc:picChg>
        <pc:picChg chg="add mod">
          <ac:chgData name="Laura Naeye" userId="274268c72a455717" providerId="LiveId" clId="{0DE94CE0-996B-4DDE-9A9A-632581220B7F}" dt="2022-03-02T07:42:04.985" v="5052" actId="1076"/>
          <ac:picMkLst>
            <pc:docMk/>
            <pc:sldMk cId="3262492961" sldId="266"/>
            <ac:picMk id="5" creationId="{C4897ED1-139A-4B6F-84E5-451D9298AC82}"/>
          </ac:picMkLst>
        </pc:picChg>
        <pc:picChg chg="add mod">
          <ac:chgData name="Laura Naeye" userId="274268c72a455717" providerId="LiveId" clId="{0DE94CE0-996B-4DDE-9A9A-632581220B7F}" dt="2022-03-02T07:42:06.289" v="5053" actId="1076"/>
          <ac:picMkLst>
            <pc:docMk/>
            <pc:sldMk cId="3262492961" sldId="266"/>
            <ac:picMk id="6" creationId="{7F4CFC18-D9D3-4015-9F1F-19B9CAB2EFE3}"/>
          </ac:picMkLst>
        </pc:picChg>
        <pc:picChg chg="add mod">
          <ac:chgData name="Laura Naeye" userId="274268c72a455717" providerId="LiveId" clId="{0DE94CE0-996B-4DDE-9A9A-632581220B7F}" dt="2022-03-02T07:42:08.757" v="5055" actId="1076"/>
          <ac:picMkLst>
            <pc:docMk/>
            <pc:sldMk cId="3262492961" sldId="266"/>
            <ac:picMk id="7" creationId="{3729FB87-22FD-4CEA-8D58-E3A8E329F841}"/>
          </ac:picMkLst>
        </pc:picChg>
        <pc:picChg chg="add mod ord modCrop">
          <ac:chgData name="Laura Naeye" userId="274268c72a455717" providerId="LiveId" clId="{0DE94CE0-996B-4DDE-9A9A-632581220B7F}" dt="2022-03-02T07:42:12.283" v="5057" actId="1076"/>
          <ac:picMkLst>
            <pc:docMk/>
            <pc:sldMk cId="3262492961" sldId="266"/>
            <ac:picMk id="9" creationId="{4261DC32-611D-424E-8569-951DB8D7FBAE}"/>
          </ac:picMkLst>
        </pc:picChg>
      </pc:sldChg>
      <pc:sldChg chg="addSp delSp modSp new del mod ord">
        <pc:chgData name="Laura Naeye" userId="274268c72a455717" providerId="LiveId" clId="{0DE94CE0-996B-4DDE-9A9A-632581220B7F}" dt="2022-03-01T13:35:35.433" v="1562" actId="47"/>
        <pc:sldMkLst>
          <pc:docMk/>
          <pc:sldMk cId="808691279" sldId="267"/>
        </pc:sldMkLst>
        <pc:spChg chg="mod">
          <ac:chgData name="Laura Naeye" userId="274268c72a455717" providerId="LiveId" clId="{0DE94CE0-996B-4DDE-9A9A-632581220B7F}" dt="2022-03-01T12:50:05.751" v="1195" actId="20577"/>
          <ac:spMkLst>
            <pc:docMk/>
            <pc:sldMk cId="808691279" sldId="267"/>
            <ac:spMk id="2" creationId="{ECE3BBE0-9B4F-499D-9D59-06C8EA663241}"/>
          </ac:spMkLst>
        </pc:spChg>
        <pc:picChg chg="add del mod">
          <ac:chgData name="Laura Naeye" userId="274268c72a455717" providerId="LiveId" clId="{0DE94CE0-996B-4DDE-9A9A-632581220B7F}" dt="2022-03-01T13:35:30.412" v="1560" actId="21"/>
          <ac:picMkLst>
            <pc:docMk/>
            <pc:sldMk cId="808691279" sldId="267"/>
            <ac:picMk id="4" creationId="{F73FF894-2BC6-42AC-927A-7B56FBFA2F3D}"/>
          </ac:picMkLst>
        </pc:picChg>
      </pc:sldChg>
      <pc:sldChg chg="modSp add mod modAnim">
        <pc:chgData name="Laura Naeye" userId="274268c72a455717" providerId="LiveId" clId="{0DE94CE0-996B-4DDE-9A9A-632581220B7F}" dt="2022-03-02T07:24:30.957" v="3369"/>
        <pc:sldMkLst>
          <pc:docMk/>
          <pc:sldMk cId="356072552" sldId="268"/>
        </pc:sldMkLst>
        <pc:spChg chg="mod">
          <ac:chgData name="Laura Naeye" userId="274268c72a455717" providerId="LiveId" clId="{0DE94CE0-996B-4DDE-9A9A-632581220B7F}" dt="2022-03-01T12:47:11.955" v="1126" actId="27636"/>
          <ac:spMkLst>
            <pc:docMk/>
            <pc:sldMk cId="356072552" sldId="268"/>
            <ac:spMk id="2" creationId="{8C053698-EA1D-41B3-9374-17232C16F4AD}"/>
          </ac:spMkLst>
        </pc:spChg>
        <pc:spChg chg="mod">
          <ac:chgData name="Laura Naeye" userId="274268c72a455717" providerId="LiveId" clId="{0DE94CE0-996B-4DDE-9A9A-632581220B7F}" dt="2022-03-02T07:23:53.603" v="3365" actId="403"/>
          <ac:spMkLst>
            <pc:docMk/>
            <pc:sldMk cId="356072552" sldId="268"/>
            <ac:spMk id="3" creationId="{76A7C10D-8AD5-46AD-88FC-02BABFAC8EFA}"/>
          </ac:spMkLst>
        </pc:spChg>
      </pc:sldChg>
      <pc:sldChg chg="modSp add ord modAnim">
        <pc:chgData name="Laura Naeye" userId="274268c72a455717" providerId="LiveId" clId="{0DE94CE0-996B-4DDE-9A9A-632581220B7F}" dt="2022-03-02T07:25:09.944" v="3375" actId="207"/>
        <pc:sldMkLst>
          <pc:docMk/>
          <pc:sldMk cId="2228330563" sldId="269"/>
        </pc:sldMkLst>
        <pc:spChg chg="mod">
          <ac:chgData name="Laura Naeye" userId="274268c72a455717" providerId="LiveId" clId="{0DE94CE0-996B-4DDE-9A9A-632581220B7F}" dt="2022-03-02T07:25:09.944" v="3375" actId="207"/>
          <ac:spMkLst>
            <pc:docMk/>
            <pc:sldMk cId="2228330563" sldId="269"/>
            <ac:spMk id="3" creationId="{422BB73D-3542-4878-BF27-07FE08F22937}"/>
          </ac:spMkLst>
        </pc:spChg>
      </pc:sldChg>
      <pc:sldChg chg="addSp modSp add mod modAnim">
        <pc:chgData name="Laura Naeye" userId="274268c72a455717" providerId="LiveId" clId="{0DE94CE0-996B-4DDE-9A9A-632581220B7F}" dt="2022-03-02T07:30:06.945" v="3472"/>
        <pc:sldMkLst>
          <pc:docMk/>
          <pc:sldMk cId="805645026" sldId="270"/>
        </pc:sldMkLst>
        <pc:spChg chg="add mod">
          <ac:chgData name="Laura Naeye" userId="274268c72a455717" providerId="LiveId" clId="{0DE94CE0-996B-4DDE-9A9A-632581220B7F}" dt="2022-03-02T07:29:23.852" v="3456" actId="207"/>
          <ac:spMkLst>
            <pc:docMk/>
            <pc:sldMk cId="805645026" sldId="270"/>
            <ac:spMk id="6" creationId="{A1D99C3A-0C62-4012-A0C8-000F23BD76DE}"/>
          </ac:spMkLst>
        </pc:spChg>
        <pc:spChg chg="add mod">
          <ac:chgData name="Laura Naeye" userId="274268c72a455717" providerId="LiveId" clId="{0DE94CE0-996B-4DDE-9A9A-632581220B7F}" dt="2022-03-02T07:29:37.663" v="3462" actId="207"/>
          <ac:spMkLst>
            <pc:docMk/>
            <pc:sldMk cId="805645026" sldId="270"/>
            <ac:spMk id="7" creationId="{2FD3D724-EED9-48C6-B368-A507243B0666}"/>
          </ac:spMkLst>
        </pc:spChg>
        <pc:spChg chg="add mod">
          <ac:chgData name="Laura Naeye" userId="274268c72a455717" providerId="LiveId" clId="{0DE94CE0-996B-4DDE-9A9A-632581220B7F}" dt="2022-03-02T07:29:44.158" v="3465" actId="207"/>
          <ac:spMkLst>
            <pc:docMk/>
            <pc:sldMk cId="805645026" sldId="270"/>
            <ac:spMk id="8" creationId="{E8C8F98B-35B9-4F7D-B1C2-DBFCBB665325}"/>
          </ac:spMkLst>
        </pc:spChg>
        <pc:spChg chg="add mod">
          <ac:chgData name="Laura Naeye" userId="274268c72a455717" providerId="LiveId" clId="{0DE94CE0-996B-4DDE-9A9A-632581220B7F}" dt="2022-03-02T07:29:53.400" v="3470" actId="207"/>
          <ac:spMkLst>
            <pc:docMk/>
            <pc:sldMk cId="805645026" sldId="270"/>
            <ac:spMk id="9" creationId="{E8AC3517-14B0-47DD-9896-55BDE8A40169}"/>
          </ac:spMkLst>
        </pc:spChg>
      </pc:sldChg>
      <pc:sldChg chg="addSp new ord modNotesTx">
        <pc:chgData name="Laura Naeye" userId="274268c72a455717" providerId="LiveId" clId="{0DE94CE0-996B-4DDE-9A9A-632581220B7F}" dt="2022-03-02T07:35:36.122" v="3868" actId="20577"/>
        <pc:sldMkLst>
          <pc:docMk/>
          <pc:sldMk cId="2727570155" sldId="271"/>
        </pc:sldMkLst>
        <pc:picChg chg="add">
          <ac:chgData name="Laura Naeye" userId="274268c72a455717" providerId="LiveId" clId="{0DE94CE0-996B-4DDE-9A9A-632581220B7F}" dt="2022-03-01T12:49:31.701" v="1170"/>
          <ac:picMkLst>
            <pc:docMk/>
            <pc:sldMk cId="2727570155" sldId="271"/>
            <ac:picMk id="4" creationId="{1FE49DF4-3EF3-40D4-9B0A-2824E0D58A75}"/>
          </ac:picMkLst>
        </pc:picChg>
      </pc:sldChg>
      <pc:sldChg chg="addSp modSp new mod ord modNotesTx">
        <pc:chgData name="Laura Naeye" userId="274268c72a455717" providerId="LiveId" clId="{0DE94CE0-996B-4DDE-9A9A-632581220B7F}" dt="2022-03-02T07:38:50.487" v="4285" actId="20577"/>
        <pc:sldMkLst>
          <pc:docMk/>
          <pc:sldMk cId="1283804678" sldId="272"/>
        </pc:sldMkLst>
        <pc:picChg chg="add mod modCrop">
          <ac:chgData name="Laura Naeye" userId="274268c72a455717" providerId="LiveId" clId="{0DE94CE0-996B-4DDE-9A9A-632581220B7F}" dt="2022-03-02T07:38:09.984" v="4129" actId="1076"/>
          <ac:picMkLst>
            <pc:docMk/>
            <pc:sldMk cId="1283804678" sldId="272"/>
            <ac:picMk id="5" creationId="{6B7F3BB4-8AB6-479A-A4F9-516E9EEF7949}"/>
          </ac:picMkLst>
        </pc:picChg>
      </pc:sldChg>
      <pc:sldChg chg="addSp delSp modSp new mod ord modNotesTx">
        <pc:chgData name="Laura Naeye" userId="274268c72a455717" providerId="LiveId" clId="{0DE94CE0-996B-4DDE-9A9A-632581220B7F}" dt="2022-03-06T09:33:02.035" v="7941" actId="14100"/>
        <pc:sldMkLst>
          <pc:docMk/>
          <pc:sldMk cId="2993771083" sldId="273"/>
        </pc:sldMkLst>
        <pc:spChg chg="mod">
          <ac:chgData name="Laura Naeye" userId="274268c72a455717" providerId="LiveId" clId="{0DE94CE0-996B-4DDE-9A9A-632581220B7F}" dt="2022-03-06T09:33:00.131" v="7940" actId="1076"/>
          <ac:spMkLst>
            <pc:docMk/>
            <pc:sldMk cId="2993771083" sldId="273"/>
            <ac:spMk id="2" creationId="{D4541878-6A8F-4038-91B5-1464F8B25004}"/>
          </ac:spMkLst>
        </pc:spChg>
        <pc:spChg chg="add del">
          <ac:chgData name="Laura Naeye" userId="274268c72a455717" providerId="LiveId" clId="{0DE94CE0-996B-4DDE-9A9A-632581220B7F}" dt="2022-03-01T12:52:23.069" v="1210" actId="478"/>
          <ac:spMkLst>
            <pc:docMk/>
            <pc:sldMk cId="2993771083" sldId="273"/>
            <ac:spMk id="5" creationId="{C1ED12D7-E185-435D-8876-6349FAB268D0}"/>
          </ac:spMkLst>
        </pc:spChg>
        <pc:spChg chg="add del">
          <ac:chgData name="Laura Naeye" userId="274268c72a455717" providerId="LiveId" clId="{0DE94CE0-996B-4DDE-9A9A-632581220B7F}" dt="2022-03-01T12:52:30.944" v="1212"/>
          <ac:spMkLst>
            <pc:docMk/>
            <pc:sldMk cId="2993771083" sldId="273"/>
            <ac:spMk id="6" creationId="{1F690B70-4447-4EF8-B39E-0FF74A648D89}"/>
          </ac:spMkLst>
        </pc:spChg>
        <pc:picChg chg="add mod">
          <ac:chgData name="Laura Naeye" userId="274268c72a455717" providerId="LiveId" clId="{0DE94CE0-996B-4DDE-9A9A-632581220B7F}" dt="2022-03-06T09:32:49.933" v="7936" actId="1076"/>
          <ac:picMkLst>
            <pc:docMk/>
            <pc:sldMk cId="2993771083" sldId="273"/>
            <ac:picMk id="7" creationId="{E54B3153-654C-479C-A5D5-F4556E2CC0D4}"/>
          </ac:picMkLst>
        </pc:picChg>
        <pc:picChg chg="add mod modCrop">
          <ac:chgData name="Laura Naeye" userId="274268c72a455717" providerId="LiveId" clId="{0DE94CE0-996B-4DDE-9A9A-632581220B7F}" dt="2022-03-06T09:33:02.035" v="7941" actId="14100"/>
          <ac:picMkLst>
            <pc:docMk/>
            <pc:sldMk cId="2993771083" sldId="273"/>
            <ac:picMk id="9" creationId="{07FC46F9-7386-4620-AEF8-1D9F0EF6DF16}"/>
          </ac:picMkLst>
        </pc:picChg>
      </pc:sldChg>
      <pc:sldChg chg="modSp new mod">
        <pc:chgData name="Laura Naeye" userId="274268c72a455717" providerId="LiveId" clId="{0DE94CE0-996B-4DDE-9A9A-632581220B7F}" dt="2022-03-01T13:29:47.958" v="1364" actId="20577"/>
        <pc:sldMkLst>
          <pc:docMk/>
          <pc:sldMk cId="3661378930" sldId="274"/>
        </pc:sldMkLst>
        <pc:spChg chg="mod">
          <ac:chgData name="Laura Naeye" userId="274268c72a455717" providerId="LiveId" clId="{0DE94CE0-996B-4DDE-9A9A-632581220B7F}" dt="2022-03-01T13:29:47.958" v="1364" actId="20577"/>
          <ac:spMkLst>
            <pc:docMk/>
            <pc:sldMk cId="3661378930" sldId="274"/>
            <ac:spMk id="2" creationId="{B0E3943E-40AF-4CBF-A826-2B916515B17B}"/>
          </ac:spMkLst>
        </pc:spChg>
      </pc:sldChg>
      <pc:sldChg chg="modSp new mod modNotesTx">
        <pc:chgData name="Laura Naeye" userId="274268c72a455717" providerId="LiveId" clId="{0DE94CE0-996B-4DDE-9A9A-632581220B7F}" dt="2022-03-02T07:58:24.372" v="6416"/>
        <pc:sldMkLst>
          <pc:docMk/>
          <pc:sldMk cId="2748332252" sldId="275"/>
        </pc:sldMkLst>
        <pc:spChg chg="mod">
          <ac:chgData name="Laura Naeye" userId="274268c72a455717" providerId="LiveId" clId="{0DE94CE0-996B-4DDE-9A9A-632581220B7F}" dt="2022-03-01T12:53:10.237" v="1261" actId="20577"/>
          <ac:spMkLst>
            <pc:docMk/>
            <pc:sldMk cId="2748332252" sldId="275"/>
            <ac:spMk id="2" creationId="{AA9A3471-A79E-4F6A-809F-D4C2E903C4A8}"/>
          </ac:spMkLst>
        </pc:spChg>
        <pc:spChg chg="mod">
          <ac:chgData name="Laura Naeye" userId="274268c72a455717" providerId="LiveId" clId="{0DE94CE0-996B-4DDE-9A9A-632581220B7F}" dt="2022-03-02T07:52:57.192" v="6031" actId="20577"/>
          <ac:spMkLst>
            <pc:docMk/>
            <pc:sldMk cId="2748332252" sldId="275"/>
            <ac:spMk id="3" creationId="{A9C1722D-C2F9-4A9F-AE97-949D929E4D11}"/>
          </ac:spMkLst>
        </pc:spChg>
      </pc:sldChg>
      <pc:sldChg chg="new del">
        <pc:chgData name="Laura Naeye" userId="274268c72a455717" providerId="LiveId" clId="{0DE94CE0-996B-4DDE-9A9A-632581220B7F}" dt="2022-03-01T12:53:05.185" v="1233" actId="47"/>
        <pc:sldMkLst>
          <pc:docMk/>
          <pc:sldMk cId="2982943248" sldId="275"/>
        </pc:sldMkLst>
      </pc:sldChg>
      <pc:sldChg chg="modSp new mod modNotesTx">
        <pc:chgData name="Laura Naeye" userId="274268c72a455717" providerId="LiveId" clId="{0DE94CE0-996B-4DDE-9A9A-632581220B7F}" dt="2022-03-06T09:44:52.734" v="8198" actId="255"/>
        <pc:sldMkLst>
          <pc:docMk/>
          <pc:sldMk cId="1490994215" sldId="276"/>
        </pc:sldMkLst>
        <pc:spChg chg="mod">
          <ac:chgData name="Laura Naeye" userId="274268c72a455717" providerId="LiveId" clId="{0DE94CE0-996B-4DDE-9A9A-632581220B7F}" dt="2022-03-06T09:34:12.046" v="7942" actId="20577"/>
          <ac:spMkLst>
            <pc:docMk/>
            <pc:sldMk cId="1490994215" sldId="276"/>
            <ac:spMk id="2" creationId="{3B048052-67C8-4A73-A104-A16A9940ECE5}"/>
          </ac:spMkLst>
        </pc:spChg>
        <pc:spChg chg="mod">
          <ac:chgData name="Laura Naeye" userId="274268c72a455717" providerId="LiveId" clId="{0DE94CE0-996B-4DDE-9A9A-632581220B7F}" dt="2022-03-02T08:04:39.458" v="7334" actId="20577"/>
          <ac:spMkLst>
            <pc:docMk/>
            <pc:sldMk cId="1490994215" sldId="276"/>
            <ac:spMk id="3" creationId="{7BEB83E4-AFD2-415F-84BC-A9158431979E}"/>
          </ac:spMkLst>
        </pc:spChg>
      </pc:sldChg>
      <pc:sldChg chg="modSp new mod modNotesTx">
        <pc:chgData name="Laura Naeye" userId="274268c72a455717" providerId="LiveId" clId="{0DE94CE0-996B-4DDE-9A9A-632581220B7F}" dt="2022-03-06T09:44:57.457" v="8199" actId="255"/>
        <pc:sldMkLst>
          <pc:docMk/>
          <pc:sldMk cId="3360749780" sldId="277"/>
        </pc:sldMkLst>
        <pc:spChg chg="mod">
          <ac:chgData name="Laura Naeye" userId="274268c72a455717" providerId="LiveId" clId="{0DE94CE0-996B-4DDE-9A9A-632581220B7F}" dt="2022-03-06T09:34:17.466" v="7944" actId="114"/>
          <ac:spMkLst>
            <pc:docMk/>
            <pc:sldMk cId="3360749780" sldId="277"/>
            <ac:spMk id="2" creationId="{80019C7C-C655-4A1B-972A-67709970B82C}"/>
          </ac:spMkLst>
        </pc:spChg>
        <pc:spChg chg="mod">
          <ac:chgData name="Laura Naeye" userId="274268c72a455717" providerId="LiveId" clId="{0DE94CE0-996B-4DDE-9A9A-632581220B7F}" dt="2022-03-06T09:34:31.312" v="7965" actId="20577"/>
          <ac:spMkLst>
            <pc:docMk/>
            <pc:sldMk cId="3360749780" sldId="277"/>
            <ac:spMk id="3" creationId="{CF2AB67E-D29D-4D87-AE31-C2EBEB9AC12D}"/>
          </ac:spMkLst>
        </pc:spChg>
      </pc:sldChg>
      <pc:sldChg chg="modSp new mod">
        <pc:chgData name="Laura Naeye" userId="274268c72a455717" providerId="LiveId" clId="{0DE94CE0-996B-4DDE-9A9A-632581220B7F}" dt="2022-03-01T12:53:24.722" v="1318" actId="20577"/>
        <pc:sldMkLst>
          <pc:docMk/>
          <pc:sldMk cId="2552028075" sldId="278"/>
        </pc:sldMkLst>
        <pc:spChg chg="mod">
          <ac:chgData name="Laura Naeye" userId="274268c72a455717" providerId="LiveId" clId="{0DE94CE0-996B-4DDE-9A9A-632581220B7F}" dt="2022-03-01T12:53:24.722" v="1318" actId="20577"/>
          <ac:spMkLst>
            <pc:docMk/>
            <pc:sldMk cId="2552028075" sldId="278"/>
            <ac:spMk id="2" creationId="{C7A88908-4F7F-4E2F-A87F-9DF8C86220AA}"/>
          </ac:spMkLst>
        </pc:spChg>
      </pc:sldChg>
      <pc:sldChg chg="addSp delSp modSp new mod ord modNotesTx">
        <pc:chgData name="Laura Naeye" userId="274268c72a455717" providerId="LiveId" clId="{0DE94CE0-996B-4DDE-9A9A-632581220B7F}" dt="2022-03-01T13:38:39.170" v="1920"/>
        <pc:sldMkLst>
          <pc:docMk/>
          <pc:sldMk cId="3690195854" sldId="279"/>
        </pc:sldMkLst>
        <pc:spChg chg="mod">
          <ac:chgData name="Laura Naeye" userId="274268c72a455717" providerId="LiveId" clId="{0DE94CE0-996B-4DDE-9A9A-632581220B7F}" dt="2022-03-01T12:59:03.151" v="1335" actId="5793"/>
          <ac:spMkLst>
            <pc:docMk/>
            <pc:sldMk cId="3690195854" sldId="279"/>
            <ac:spMk id="2" creationId="{0AA1AFBB-0929-42CE-A5AB-4668F15612B8}"/>
          </ac:spMkLst>
        </pc:spChg>
        <pc:spChg chg="add del">
          <ac:chgData name="Laura Naeye" userId="274268c72a455717" providerId="LiveId" clId="{0DE94CE0-996B-4DDE-9A9A-632581220B7F}" dt="2022-03-01T12:59:06.390" v="1337"/>
          <ac:spMkLst>
            <pc:docMk/>
            <pc:sldMk cId="3690195854" sldId="279"/>
            <ac:spMk id="4" creationId="{F6138A5C-1EC3-4974-97A4-33F49ED4445F}"/>
          </ac:spMkLst>
        </pc:spChg>
        <pc:picChg chg="add mod">
          <ac:chgData name="Laura Naeye" userId="274268c72a455717" providerId="LiveId" clId="{0DE94CE0-996B-4DDE-9A9A-632581220B7F}" dt="2022-03-01T12:59:08.193" v="1339" actId="1076"/>
          <ac:picMkLst>
            <pc:docMk/>
            <pc:sldMk cId="3690195854" sldId="279"/>
            <ac:picMk id="5" creationId="{D56B4296-E0D6-468E-9C64-011CC909B3C4}"/>
          </ac:picMkLst>
        </pc:picChg>
        <pc:picChg chg="add mod">
          <ac:chgData name="Laura Naeye" userId="274268c72a455717" providerId="LiveId" clId="{0DE94CE0-996B-4DDE-9A9A-632581220B7F}" dt="2022-03-01T12:59:23.143" v="1344" actId="14100"/>
          <ac:picMkLst>
            <pc:docMk/>
            <pc:sldMk cId="3690195854" sldId="279"/>
            <ac:picMk id="6" creationId="{79315B96-2800-46F2-8633-2015431E7CA7}"/>
          </ac:picMkLst>
        </pc:picChg>
      </pc:sldChg>
      <pc:sldChg chg="addSp delSp new ord modNotesTx">
        <pc:chgData name="Laura Naeye" userId="274268c72a455717" providerId="LiveId" clId="{0DE94CE0-996B-4DDE-9A9A-632581220B7F}" dt="2022-03-02T07:35:57.944" v="3926" actId="20577"/>
        <pc:sldMkLst>
          <pc:docMk/>
          <pc:sldMk cId="381940011" sldId="280"/>
        </pc:sldMkLst>
        <pc:spChg chg="add del">
          <ac:chgData name="Laura Naeye" userId="274268c72a455717" providerId="LiveId" clId="{0DE94CE0-996B-4DDE-9A9A-632581220B7F}" dt="2022-03-01T13:00:45.393" v="1347"/>
          <ac:spMkLst>
            <pc:docMk/>
            <pc:sldMk cId="381940011" sldId="280"/>
            <ac:spMk id="4" creationId="{4A1D1BEC-2BF7-4BA6-B541-438AF523DE71}"/>
          </ac:spMkLst>
        </pc:spChg>
        <pc:picChg chg="add">
          <ac:chgData name="Laura Naeye" userId="274268c72a455717" providerId="LiveId" clId="{0DE94CE0-996B-4DDE-9A9A-632581220B7F}" dt="2022-03-01T13:00:45.401" v="1348"/>
          <ac:picMkLst>
            <pc:docMk/>
            <pc:sldMk cId="381940011" sldId="280"/>
            <ac:picMk id="5" creationId="{4DC98B46-53BB-4161-9AC8-550EC3421EF6}"/>
          </ac:picMkLst>
        </pc:picChg>
      </pc:sldChg>
      <pc:sldChg chg="modSp new del mod">
        <pc:chgData name="Laura Naeye" userId="274268c72a455717" providerId="LiveId" clId="{0DE94CE0-996B-4DDE-9A9A-632581220B7F}" dt="2022-03-01T13:30:27.538" v="1390" actId="47"/>
        <pc:sldMkLst>
          <pc:docMk/>
          <pc:sldMk cId="427204926" sldId="281"/>
        </pc:sldMkLst>
        <pc:spChg chg="mod">
          <ac:chgData name="Laura Naeye" userId="274268c72a455717" providerId="LiveId" clId="{0DE94CE0-996B-4DDE-9A9A-632581220B7F}" dt="2022-03-01T13:30:20.927" v="1389" actId="20577"/>
          <ac:spMkLst>
            <pc:docMk/>
            <pc:sldMk cId="427204926" sldId="281"/>
            <ac:spMk id="2" creationId="{D5C8B54A-6A51-4BCD-A7EA-C966A5C7D5B0}"/>
          </ac:spMkLst>
        </pc:spChg>
      </pc:sldChg>
      <pc:sldChg chg="modSp add mod ord">
        <pc:chgData name="Laura Naeye" userId="274268c72a455717" providerId="LiveId" clId="{0DE94CE0-996B-4DDE-9A9A-632581220B7F}" dt="2022-03-02T07:42:18.941" v="5059"/>
        <pc:sldMkLst>
          <pc:docMk/>
          <pc:sldMk cId="2762412559" sldId="281"/>
        </pc:sldMkLst>
        <pc:spChg chg="mod">
          <ac:chgData name="Laura Naeye" userId="274268c72a455717" providerId="LiveId" clId="{0DE94CE0-996B-4DDE-9A9A-632581220B7F}" dt="2022-03-02T07:40:13.692" v="4506" actId="20577"/>
          <ac:spMkLst>
            <pc:docMk/>
            <pc:sldMk cId="2762412559" sldId="281"/>
            <ac:spMk id="3" creationId="{55DCDBD8-ECB1-42EE-B1D1-730B47127DC5}"/>
          </ac:spMkLst>
        </pc:spChg>
      </pc:sldChg>
      <pc:sldChg chg="addSp delSp modSp new mod modAnim modNotesTx">
        <pc:chgData name="Laura Naeye" userId="274268c72a455717" providerId="LiveId" clId="{0DE94CE0-996B-4DDE-9A9A-632581220B7F}" dt="2022-03-02T07:37:55.010" v="4125"/>
        <pc:sldMkLst>
          <pc:docMk/>
          <pc:sldMk cId="2599483247" sldId="282"/>
        </pc:sldMkLst>
        <pc:spChg chg="mod">
          <ac:chgData name="Laura Naeye" userId="274268c72a455717" providerId="LiveId" clId="{0DE94CE0-996B-4DDE-9A9A-632581220B7F}" dt="2022-03-01T13:35:25.449" v="1557" actId="20577"/>
          <ac:spMkLst>
            <pc:docMk/>
            <pc:sldMk cId="2599483247" sldId="282"/>
            <ac:spMk id="2" creationId="{ACAC16E5-DD43-4ED9-8126-55B962ECFF0E}"/>
          </ac:spMkLst>
        </pc:spChg>
        <pc:spChg chg="mod">
          <ac:chgData name="Laura Naeye" userId="274268c72a455717" providerId="LiveId" clId="{0DE94CE0-996B-4DDE-9A9A-632581220B7F}" dt="2022-03-02T07:37:46.220" v="4124" actId="1076"/>
          <ac:spMkLst>
            <pc:docMk/>
            <pc:sldMk cId="2599483247" sldId="282"/>
            <ac:spMk id="3" creationId="{904D1837-3B80-4ADE-B798-CBF8CE9CD79C}"/>
          </ac:spMkLst>
        </pc:spChg>
        <pc:spChg chg="add del mod">
          <ac:chgData name="Laura Naeye" userId="274268c72a455717" providerId="LiveId" clId="{0DE94CE0-996B-4DDE-9A9A-632581220B7F}" dt="2022-03-02T07:36:17.800" v="3930" actId="478"/>
          <ac:spMkLst>
            <pc:docMk/>
            <pc:sldMk cId="2599483247" sldId="282"/>
            <ac:spMk id="7" creationId="{F03EFE0E-8A10-48C9-8ED8-E1027AE02F89}"/>
          </ac:spMkLst>
        </pc:spChg>
        <pc:picChg chg="add mod">
          <ac:chgData name="Laura Naeye" userId="274268c72a455717" providerId="LiveId" clId="{0DE94CE0-996B-4DDE-9A9A-632581220B7F}" dt="2022-03-02T07:36:10.342" v="3927" actId="1076"/>
          <ac:picMkLst>
            <pc:docMk/>
            <pc:sldMk cId="2599483247" sldId="282"/>
            <ac:picMk id="4" creationId="{AEC576E5-58EB-4640-B618-C862E7D8F7BA}"/>
          </ac:picMkLst>
        </pc:picChg>
      </pc:sldChg>
      <pc:sldChg chg="addSp modSp new mod modAnim modNotesTx">
        <pc:chgData name="Laura Naeye" userId="274268c72a455717" providerId="LiveId" clId="{0DE94CE0-996B-4DDE-9A9A-632581220B7F}" dt="2022-03-02T07:45:30.310" v="5284"/>
        <pc:sldMkLst>
          <pc:docMk/>
          <pc:sldMk cId="1633386295" sldId="283"/>
        </pc:sldMkLst>
        <pc:spChg chg="mod">
          <ac:chgData name="Laura Naeye" userId="274268c72a455717" providerId="LiveId" clId="{0DE94CE0-996B-4DDE-9A9A-632581220B7F}" dt="2022-03-02T07:43:15.832" v="5072" actId="20577"/>
          <ac:spMkLst>
            <pc:docMk/>
            <pc:sldMk cId="1633386295" sldId="283"/>
            <ac:spMk id="2" creationId="{FB5F0F49-0C0E-4E7E-A9A0-A884CC37C91E}"/>
          </ac:spMkLst>
        </pc:spChg>
        <pc:spChg chg="mod">
          <ac:chgData name="Laura Naeye" userId="274268c72a455717" providerId="LiveId" clId="{0DE94CE0-996B-4DDE-9A9A-632581220B7F}" dt="2022-03-02T07:44:04.751" v="5184" actId="207"/>
          <ac:spMkLst>
            <pc:docMk/>
            <pc:sldMk cId="1633386295" sldId="283"/>
            <ac:spMk id="3" creationId="{C0D4B841-6532-45CE-BE6E-E4734CB3B63C}"/>
          </ac:spMkLst>
        </pc:spChg>
        <pc:picChg chg="add mod">
          <ac:chgData name="Laura Naeye" userId="274268c72a455717" providerId="LiveId" clId="{0DE94CE0-996B-4DDE-9A9A-632581220B7F}" dt="2022-03-02T07:43:14.413" v="5068" actId="1076"/>
          <ac:picMkLst>
            <pc:docMk/>
            <pc:sldMk cId="1633386295" sldId="283"/>
            <ac:picMk id="5" creationId="{0029B977-1015-436A-9520-2FD3BD69ED1A}"/>
          </ac:picMkLst>
        </pc:picChg>
      </pc:sldChg>
      <pc:sldChg chg="modSp new del mod">
        <pc:chgData name="Laura Naeye" userId="274268c72a455717" providerId="LiveId" clId="{0DE94CE0-996B-4DDE-9A9A-632581220B7F}" dt="2022-03-01T13:36:07.711" v="1622" actId="47"/>
        <pc:sldMkLst>
          <pc:docMk/>
          <pc:sldMk cId="4124149917" sldId="283"/>
        </pc:sldMkLst>
        <pc:spChg chg="mod">
          <ac:chgData name="Laura Naeye" userId="274268c72a455717" providerId="LiveId" clId="{0DE94CE0-996B-4DDE-9A9A-632581220B7F}" dt="2022-03-01T13:35:50.548" v="1588" actId="20577"/>
          <ac:spMkLst>
            <pc:docMk/>
            <pc:sldMk cId="4124149917" sldId="283"/>
            <ac:spMk id="2" creationId="{C68A9126-7F60-4B35-8E5D-25327EEA2363}"/>
          </ac:spMkLst>
        </pc:spChg>
      </pc:sldChg>
      <pc:sldChg chg="modSp new mod modAnim modNotesTx">
        <pc:chgData name="Laura Naeye" userId="274268c72a455717" providerId="LiveId" clId="{0DE94CE0-996B-4DDE-9A9A-632581220B7F}" dt="2022-03-02T07:45:59.213" v="5317"/>
        <pc:sldMkLst>
          <pc:docMk/>
          <pc:sldMk cId="4210388017" sldId="284"/>
        </pc:sldMkLst>
        <pc:spChg chg="mod">
          <ac:chgData name="Laura Naeye" userId="274268c72a455717" providerId="LiveId" clId="{0DE94CE0-996B-4DDE-9A9A-632581220B7F}" dt="2022-03-02T07:44:41.989" v="5247" actId="14100"/>
          <ac:spMkLst>
            <pc:docMk/>
            <pc:sldMk cId="4210388017" sldId="284"/>
            <ac:spMk id="2" creationId="{281FFAF0-CCBC-494F-9FB0-20617CC543EB}"/>
          </ac:spMkLst>
        </pc:spChg>
        <pc:spChg chg="mod">
          <ac:chgData name="Laura Naeye" userId="274268c72a455717" providerId="LiveId" clId="{0DE94CE0-996B-4DDE-9A9A-632581220B7F}" dt="2022-03-02T07:45:10.121" v="5281" actId="403"/>
          <ac:spMkLst>
            <pc:docMk/>
            <pc:sldMk cId="4210388017" sldId="284"/>
            <ac:spMk id="3" creationId="{60AD9FFA-6E37-439C-8BCE-147183FB552D}"/>
          </ac:spMkLst>
        </pc:spChg>
      </pc:sldChg>
      <pc:sldChg chg="addSp delSp modSp new mod ord modAnim modNotesTx">
        <pc:chgData name="Laura Naeye" userId="274268c72a455717" providerId="LiveId" clId="{0DE94CE0-996B-4DDE-9A9A-632581220B7F}" dt="2022-03-06T10:44:36.210" v="8226" actId="14100"/>
        <pc:sldMkLst>
          <pc:docMk/>
          <pc:sldMk cId="552719755" sldId="285"/>
        </pc:sldMkLst>
        <pc:spChg chg="mod">
          <ac:chgData name="Laura Naeye" userId="274268c72a455717" providerId="LiveId" clId="{0DE94CE0-996B-4DDE-9A9A-632581220B7F}" dt="2022-03-01T13:38:02.220" v="1906" actId="5793"/>
          <ac:spMkLst>
            <pc:docMk/>
            <pc:sldMk cId="552719755" sldId="285"/>
            <ac:spMk id="2" creationId="{EE01D4EA-7AAB-4D98-BCD5-F0D9CC231473}"/>
          </ac:spMkLst>
        </pc:spChg>
        <pc:spChg chg="add del">
          <ac:chgData name="Laura Naeye" userId="274268c72a455717" providerId="LiveId" clId="{0DE94CE0-996B-4DDE-9A9A-632581220B7F}" dt="2022-03-01T13:49:13.737" v="2513" actId="22"/>
          <ac:spMkLst>
            <pc:docMk/>
            <pc:sldMk cId="552719755" sldId="285"/>
            <ac:spMk id="7" creationId="{37127B0D-7CDA-40FA-BB06-76C4C1F0A2D9}"/>
          </ac:spMkLst>
        </pc:spChg>
        <pc:picChg chg="add mod">
          <ac:chgData name="Laura Naeye" userId="274268c72a455717" providerId="LiveId" clId="{0DE94CE0-996B-4DDE-9A9A-632581220B7F}" dt="2022-03-01T13:38:17.730" v="1913" actId="1076"/>
          <ac:picMkLst>
            <pc:docMk/>
            <pc:sldMk cId="552719755" sldId="285"/>
            <ac:picMk id="4" creationId="{7AF0C081-68CA-4946-9926-F28DD0259990}"/>
          </ac:picMkLst>
        </pc:picChg>
        <pc:picChg chg="add mod">
          <ac:chgData name="Laura Naeye" userId="274268c72a455717" providerId="LiveId" clId="{0DE94CE0-996B-4DDE-9A9A-632581220B7F}" dt="2022-03-01T13:38:23.296" v="1917" actId="14100"/>
          <ac:picMkLst>
            <pc:docMk/>
            <pc:sldMk cId="552719755" sldId="285"/>
            <ac:picMk id="5" creationId="{70B390D4-EF09-4AC2-ABDC-D6E91EC4087F}"/>
          </ac:picMkLst>
        </pc:picChg>
        <pc:picChg chg="add mod">
          <ac:chgData name="Laura Naeye" userId="274268c72a455717" providerId="LiveId" clId="{0DE94CE0-996B-4DDE-9A9A-632581220B7F}" dt="2022-03-06T10:44:36.210" v="8226" actId="14100"/>
          <ac:picMkLst>
            <pc:docMk/>
            <pc:sldMk cId="552719755" sldId="285"/>
            <ac:picMk id="7" creationId="{6B5E2917-B01E-4007-8DE4-272A9DEC1279}"/>
          </ac:picMkLst>
        </pc:picChg>
      </pc:sldChg>
      <pc:sldChg chg="addSp delSp modSp new mod ord modNotesTx">
        <pc:chgData name="Laura Naeye" userId="274268c72a455717" providerId="LiveId" clId="{0DE94CE0-996B-4DDE-9A9A-632581220B7F}" dt="2022-03-06T10:44:12.288" v="8218" actId="1076"/>
        <pc:sldMkLst>
          <pc:docMk/>
          <pc:sldMk cId="2545213844" sldId="286"/>
        </pc:sldMkLst>
        <pc:spChg chg="add del">
          <ac:chgData name="Laura Naeye" userId="274268c72a455717" providerId="LiveId" clId="{0DE94CE0-996B-4DDE-9A9A-632581220B7F}" dt="2022-03-01T13:39:31.295" v="1931"/>
          <ac:spMkLst>
            <pc:docMk/>
            <pc:sldMk cId="2545213844" sldId="286"/>
            <ac:spMk id="4" creationId="{7BB0AF27-F357-462D-AD90-D63FC7A47C96}"/>
          </ac:spMkLst>
        </pc:spChg>
        <pc:picChg chg="add mod">
          <ac:chgData name="Laura Naeye" userId="274268c72a455717" providerId="LiveId" clId="{0DE94CE0-996B-4DDE-9A9A-632581220B7F}" dt="2022-03-06T10:44:12.288" v="8218" actId="1076"/>
          <ac:picMkLst>
            <pc:docMk/>
            <pc:sldMk cId="2545213844" sldId="286"/>
            <ac:picMk id="5" creationId="{025674E1-2F40-4490-B4E5-910149D0A50D}"/>
          </ac:picMkLst>
        </pc:picChg>
        <pc:picChg chg="add del mod modCrop">
          <ac:chgData name="Laura Naeye" userId="274268c72a455717" providerId="LiveId" clId="{0DE94CE0-996B-4DDE-9A9A-632581220B7F}" dt="2022-03-06T10:44:08.797" v="8216" actId="21"/>
          <ac:picMkLst>
            <pc:docMk/>
            <pc:sldMk cId="2545213844" sldId="286"/>
            <ac:picMk id="7" creationId="{94D3356E-6B97-48E6-ABE0-47E3C3FE6652}"/>
          </ac:picMkLst>
        </pc:picChg>
      </pc:sldChg>
      <pc:sldChg chg="modSp add mod modNotesTx">
        <pc:chgData name="Laura Naeye" userId="274268c72a455717" providerId="LiveId" clId="{0DE94CE0-996B-4DDE-9A9A-632581220B7F}" dt="2022-03-06T09:44:46.266" v="8197" actId="255"/>
        <pc:sldMkLst>
          <pc:docMk/>
          <pc:sldMk cId="2912022734" sldId="287"/>
        </pc:sldMkLst>
        <pc:spChg chg="mod">
          <ac:chgData name="Laura Naeye" userId="274268c72a455717" providerId="LiveId" clId="{0DE94CE0-996B-4DDE-9A9A-632581220B7F}" dt="2022-03-02T07:51:44.809" v="5869" actId="20577"/>
          <ac:spMkLst>
            <pc:docMk/>
            <pc:sldMk cId="2912022734" sldId="287"/>
            <ac:spMk id="3" creationId="{55DCDBD8-ECB1-42EE-B1D1-730B47127DC5}"/>
          </ac:spMkLst>
        </pc:spChg>
      </pc:sldChg>
      <pc:sldChg chg="addSp delSp modSp new mod ord">
        <pc:chgData name="Laura Naeye" userId="274268c72a455717" providerId="LiveId" clId="{0DE94CE0-996B-4DDE-9A9A-632581220B7F}" dt="2022-03-06T09:27:56.814" v="7876" actId="208"/>
        <pc:sldMkLst>
          <pc:docMk/>
          <pc:sldMk cId="729543390" sldId="288"/>
        </pc:sldMkLst>
        <pc:spChg chg="add mod">
          <ac:chgData name="Laura Naeye" userId="274268c72a455717" providerId="LiveId" clId="{0DE94CE0-996B-4DDE-9A9A-632581220B7F}" dt="2022-03-06T09:27:56.814" v="7876" actId="208"/>
          <ac:spMkLst>
            <pc:docMk/>
            <pc:sldMk cId="729543390" sldId="288"/>
            <ac:spMk id="2" creationId="{00A40F48-39A4-4ADF-93AF-8EFA24D73E42}"/>
          </ac:spMkLst>
        </pc:spChg>
        <pc:spChg chg="del">
          <ac:chgData name="Laura Naeye" userId="274268c72a455717" providerId="LiveId" clId="{0DE94CE0-996B-4DDE-9A9A-632581220B7F}" dt="2022-03-02T08:14:47.086" v="7868" actId="478"/>
          <ac:spMkLst>
            <pc:docMk/>
            <pc:sldMk cId="729543390" sldId="288"/>
            <ac:spMk id="2" creationId="{4040484C-9C61-4568-A6C9-50BE6007ABAE}"/>
          </ac:spMkLst>
        </pc:spChg>
        <pc:spChg chg="mod">
          <ac:chgData name="Laura Naeye" userId="274268c72a455717" providerId="LiveId" clId="{0DE94CE0-996B-4DDE-9A9A-632581220B7F}" dt="2022-03-02T08:14:51.671" v="7871" actId="313"/>
          <ac:spMkLst>
            <pc:docMk/>
            <pc:sldMk cId="729543390" sldId="288"/>
            <ac:spMk id="3" creationId="{3FBC20B4-F548-4162-BE77-BDD7AF6E0566}"/>
          </ac:spMkLst>
        </pc:spChg>
        <pc:picChg chg="add mod">
          <ac:chgData name="Laura Naeye" userId="274268c72a455717" providerId="LiveId" clId="{0DE94CE0-996B-4DDE-9A9A-632581220B7F}" dt="2022-03-06T09:27:47.064" v="7875" actId="1076"/>
          <ac:picMkLst>
            <pc:docMk/>
            <pc:sldMk cId="729543390" sldId="288"/>
            <ac:picMk id="5" creationId="{0A15E92E-B1EA-4C5A-A5BE-AD464280C511}"/>
          </ac:picMkLst>
        </pc:picChg>
      </pc:sldChg>
      <pc:sldChg chg="addSp delSp modSp new mod setBg modNotesTx">
        <pc:chgData name="Laura Naeye" userId="274268c72a455717" providerId="LiveId" clId="{0DE94CE0-996B-4DDE-9A9A-632581220B7F}" dt="2022-03-02T07:34:43.872" v="3855"/>
        <pc:sldMkLst>
          <pc:docMk/>
          <pc:sldMk cId="9776081" sldId="289"/>
        </pc:sldMkLst>
        <pc:spChg chg="mod ord">
          <ac:chgData name="Laura Naeye" userId="274268c72a455717" providerId="LiveId" clId="{0DE94CE0-996B-4DDE-9A9A-632581220B7F}" dt="2022-03-02T07:34:11.108" v="3854" actId="26606"/>
          <ac:spMkLst>
            <pc:docMk/>
            <pc:sldMk cId="9776081" sldId="289"/>
            <ac:spMk id="2" creationId="{807CDD16-2C64-4104-817F-9A570A71037F}"/>
          </ac:spMkLst>
        </pc:spChg>
        <pc:spChg chg="add del">
          <ac:chgData name="Laura Naeye" userId="274268c72a455717" providerId="LiveId" clId="{0DE94CE0-996B-4DDE-9A9A-632581220B7F}" dt="2022-03-02T07:34:11.093" v="3853" actId="26606"/>
          <ac:spMkLst>
            <pc:docMk/>
            <pc:sldMk cId="9776081" sldId="289"/>
            <ac:spMk id="8" creationId="{AE20707D-5841-41A3-B3F5-FD5979CAE689}"/>
          </ac:spMkLst>
        </pc:spChg>
        <pc:spChg chg="add del">
          <ac:chgData name="Laura Naeye" userId="274268c72a455717" providerId="LiveId" clId="{0DE94CE0-996B-4DDE-9A9A-632581220B7F}" dt="2022-03-02T07:34:11.093" v="3853" actId="26606"/>
          <ac:spMkLst>
            <pc:docMk/>
            <pc:sldMk cId="9776081" sldId="289"/>
            <ac:spMk id="10" creationId="{C9F05012-3070-48EC-BC58-E908A8D70BB8}"/>
          </ac:spMkLst>
        </pc:spChg>
        <pc:spChg chg="add del">
          <ac:chgData name="Laura Naeye" userId="274268c72a455717" providerId="LiveId" clId="{0DE94CE0-996B-4DDE-9A9A-632581220B7F}" dt="2022-03-02T07:34:11.093" v="3853" actId="26606"/>
          <ac:spMkLst>
            <pc:docMk/>
            <pc:sldMk cId="9776081" sldId="289"/>
            <ac:spMk id="12" creationId="{33EAD004-AB0B-4352-9991-A040EA93DF95}"/>
          </ac:spMkLst>
        </pc:spChg>
        <pc:spChg chg="add">
          <ac:chgData name="Laura Naeye" userId="274268c72a455717" providerId="LiveId" clId="{0DE94CE0-996B-4DDE-9A9A-632581220B7F}" dt="2022-03-02T07:34:11.108" v="3854" actId="26606"/>
          <ac:spMkLst>
            <pc:docMk/>
            <pc:sldMk cId="9776081" sldId="289"/>
            <ac:spMk id="14" creationId="{FA09304C-28F7-4E8D-883F-50432A7C9460}"/>
          </ac:spMkLst>
        </pc:spChg>
        <pc:spChg chg="add">
          <ac:chgData name="Laura Naeye" userId="274268c72a455717" providerId="LiveId" clId="{0DE94CE0-996B-4DDE-9A9A-632581220B7F}" dt="2022-03-02T07:34:11.108" v="3854" actId="26606"/>
          <ac:spMkLst>
            <pc:docMk/>
            <pc:sldMk cId="9776081" sldId="289"/>
            <ac:spMk id="15" creationId="{29AD6DE7-4C8D-496F-A9FF-3442D00D8D0E}"/>
          </ac:spMkLst>
        </pc:spChg>
        <pc:spChg chg="add">
          <ac:chgData name="Laura Naeye" userId="274268c72a455717" providerId="LiveId" clId="{0DE94CE0-996B-4DDE-9A9A-632581220B7F}" dt="2022-03-02T07:34:11.108" v="3854" actId="26606"/>
          <ac:spMkLst>
            <pc:docMk/>
            <pc:sldMk cId="9776081" sldId="289"/>
            <ac:spMk id="16" creationId="{447C25D7-975B-4E64-A3A6-AA09C579527C}"/>
          </ac:spMkLst>
        </pc:spChg>
        <pc:picChg chg="add mod">
          <ac:chgData name="Laura Naeye" userId="274268c72a455717" providerId="LiveId" clId="{0DE94CE0-996B-4DDE-9A9A-632581220B7F}" dt="2022-03-02T07:34:11.108" v="3854" actId="26606"/>
          <ac:picMkLst>
            <pc:docMk/>
            <pc:sldMk cId="9776081" sldId="289"/>
            <ac:picMk id="3" creationId="{CB44A3DE-5AB7-499E-AAD1-AED54C12CC22}"/>
          </ac:picMkLst>
        </pc:picChg>
      </pc:sldChg>
      <pc:sldChg chg="modSp add mod">
        <pc:chgData name="Laura Naeye" userId="274268c72a455717" providerId="LiveId" clId="{0DE94CE0-996B-4DDE-9A9A-632581220B7F}" dt="2022-03-02T07:40:00.192" v="4479" actId="5793"/>
        <pc:sldMkLst>
          <pc:docMk/>
          <pc:sldMk cId="1719453254" sldId="290"/>
        </pc:sldMkLst>
        <pc:spChg chg="mod">
          <ac:chgData name="Laura Naeye" userId="274268c72a455717" providerId="LiveId" clId="{0DE94CE0-996B-4DDE-9A9A-632581220B7F}" dt="2022-03-02T07:40:00.192" v="4479" actId="5793"/>
          <ac:spMkLst>
            <pc:docMk/>
            <pc:sldMk cId="1719453254" sldId="290"/>
            <ac:spMk id="3" creationId="{55DCDBD8-ECB1-42EE-B1D1-730B47127DC5}"/>
          </ac:spMkLst>
        </pc:spChg>
      </pc:sldChg>
      <pc:sldChg chg="modSp new mod modNotesTx">
        <pc:chgData name="Laura Naeye" userId="274268c72a455717" providerId="LiveId" clId="{0DE94CE0-996B-4DDE-9A9A-632581220B7F}" dt="2022-03-06T09:45:03.206" v="8200" actId="255"/>
        <pc:sldMkLst>
          <pc:docMk/>
          <pc:sldMk cId="2478815768" sldId="291"/>
        </pc:sldMkLst>
        <pc:spChg chg="mod">
          <ac:chgData name="Laura Naeye" userId="274268c72a455717" providerId="LiveId" clId="{0DE94CE0-996B-4DDE-9A9A-632581220B7F}" dt="2022-03-02T08:02:00.012" v="6745" actId="5793"/>
          <ac:spMkLst>
            <pc:docMk/>
            <pc:sldMk cId="2478815768" sldId="291"/>
            <ac:spMk id="2" creationId="{939749D7-B348-44F9-AE46-2928E6964D7A}"/>
          </ac:spMkLst>
        </pc:spChg>
        <pc:spChg chg="mod">
          <ac:chgData name="Laura Naeye" userId="274268c72a455717" providerId="LiveId" clId="{0DE94CE0-996B-4DDE-9A9A-632581220B7F}" dt="2022-03-02T08:14:34.537" v="7867" actId="114"/>
          <ac:spMkLst>
            <pc:docMk/>
            <pc:sldMk cId="2478815768" sldId="291"/>
            <ac:spMk id="3" creationId="{7690FE33-A030-4CB6-9834-6A0922F7E1D8}"/>
          </ac:spMkLst>
        </pc:spChg>
      </pc:sldChg>
      <pc:sldChg chg="new del">
        <pc:chgData name="Laura Naeye" userId="274268c72a455717" providerId="LiveId" clId="{0DE94CE0-996B-4DDE-9A9A-632581220B7F}" dt="2022-03-02T07:51:03.630" v="5820" actId="47"/>
        <pc:sldMkLst>
          <pc:docMk/>
          <pc:sldMk cId="3607859504" sldId="291"/>
        </pc:sldMkLst>
      </pc:sldChg>
      <pc:sldChg chg="new del">
        <pc:chgData name="Laura Naeye" userId="274268c72a455717" providerId="LiveId" clId="{0DE94CE0-996B-4DDE-9A9A-632581220B7F}" dt="2022-03-02T08:05:11.776" v="7336" actId="47"/>
        <pc:sldMkLst>
          <pc:docMk/>
          <pc:sldMk cId="1108158670" sldId="292"/>
        </pc:sldMkLst>
      </pc:sldChg>
      <pc:sldChg chg="modSp new mod">
        <pc:chgData name="Laura Naeye" userId="274268c72a455717" providerId="LiveId" clId="{0DE94CE0-996B-4DDE-9A9A-632581220B7F}" dt="2022-03-06T09:42:38.070" v="8182" actId="20577"/>
        <pc:sldMkLst>
          <pc:docMk/>
          <pc:sldMk cId="1413617709" sldId="292"/>
        </pc:sldMkLst>
        <pc:spChg chg="mod">
          <ac:chgData name="Laura Naeye" userId="274268c72a455717" providerId="LiveId" clId="{0DE94CE0-996B-4DDE-9A9A-632581220B7F}" dt="2022-03-06T09:42:38.070" v="8182" actId="20577"/>
          <ac:spMkLst>
            <pc:docMk/>
            <pc:sldMk cId="1413617709" sldId="292"/>
            <ac:spMk id="2" creationId="{0562EFC4-5D62-4F13-A91D-89854E60FCB5}"/>
          </ac:spMkLst>
        </pc:spChg>
        <pc:spChg chg="mod">
          <ac:chgData name="Laura Naeye" userId="274268c72a455717" providerId="LiveId" clId="{0DE94CE0-996B-4DDE-9A9A-632581220B7F}" dt="2022-03-06T09:42:13.282" v="8170"/>
          <ac:spMkLst>
            <pc:docMk/>
            <pc:sldMk cId="1413617709" sldId="292"/>
            <ac:spMk id="3" creationId="{8E498165-0AB6-489B-887A-EA686CF71BFC}"/>
          </ac:spMkLst>
        </pc:spChg>
      </pc:sldChg>
      <pc:sldChg chg="addSp delSp modSp new mod">
        <pc:chgData name="Laura Naeye" userId="274268c72a455717" providerId="LiveId" clId="{0DE94CE0-996B-4DDE-9A9A-632581220B7F}" dt="2022-03-06T09:42:55.267" v="8185" actId="403"/>
        <pc:sldMkLst>
          <pc:docMk/>
          <pc:sldMk cId="1417978535" sldId="293"/>
        </pc:sldMkLst>
        <pc:spChg chg="del">
          <ac:chgData name="Laura Naeye" userId="274268c72a455717" providerId="LiveId" clId="{0DE94CE0-996B-4DDE-9A9A-632581220B7F}" dt="2022-03-02T08:08:00.147" v="7829" actId="478"/>
          <ac:spMkLst>
            <pc:docMk/>
            <pc:sldMk cId="1417978535" sldId="293"/>
            <ac:spMk id="2" creationId="{9FDC49F2-9628-4A0B-ADFE-CAFB2CE7CBFF}"/>
          </ac:spMkLst>
        </pc:spChg>
        <pc:spChg chg="del">
          <ac:chgData name="Laura Naeye" userId="274268c72a455717" providerId="LiveId" clId="{0DE94CE0-996B-4DDE-9A9A-632581220B7F}" dt="2022-03-02T08:07:44.896" v="7827" actId="478"/>
          <ac:spMkLst>
            <pc:docMk/>
            <pc:sldMk cId="1417978535" sldId="293"/>
            <ac:spMk id="3" creationId="{C1E9BC09-DA23-42EF-8407-48DECA0A960C}"/>
          </ac:spMkLst>
        </pc:spChg>
        <pc:spChg chg="mod">
          <ac:chgData name="Laura Naeye" userId="274268c72a455717" providerId="LiveId" clId="{0DE94CE0-996B-4DDE-9A9A-632581220B7F}" dt="2022-03-06T09:42:55.267" v="8185" actId="403"/>
          <ac:spMkLst>
            <pc:docMk/>
            <pc:sldMk cId="1417978535" sldId="293"/>
            <ac:spMk id="4" creationId="{B73CE4E9-31CB-41D1-BF98-4D64CEB19AC3}"/>
          </ac:spMkLst>
        </pc:spChg>
        <pc:picChg chg="add mod">
          <ac:chgData name="Laura Naeye" userId="274268c72a455717" providerId="LiveId" clId="{0DE94CE0-996B-4DDE-9A9A-632581220B7F}" dt="2022-03-02T08:07:46.152" v="7828" actId="1076"/>
          <ac:picMkLst>
            <pc:docMk/>
            <pc:sldMk cId="1417978535" sldId="293"/>
            <ac:picMk id="6" creationId="{A53ACF62-8100-43C9-87AD-BDDB4B6007E3}"/>
          </ac:picMkLst>
        </pc:picChg>
      </pc:sldChg>
      <pc:sldChg chg="addSp delSp modSp new mod">
        <pc:chgData name="Laura Naeye" userId="274268c72a455717" providerId="LiveId" clId="{0DE94CE0-996B-4DDE-9A9A-632581220B7F}" dt="2022-03-06T09:36:15.942" v="7979" actId="1076"/>
        <pc:sldMkLst>
          <pc:docMk/>
          <pc:sldMk cId="3923248677" sldId="294"/>
        </pc:sldMkLst>
        <pc:picChg chg="add del mod modCrop">
          <ac:chgData name="Laura Naeye" userId="274268c72a455717" providerId="LiveId" clId="{0DE94CE0-996B-4DDE-9A9A-632581220B7F}" dt="2022-03-06T09:35:50.694" v="7971" actId="478"/>
          <ac:picMkLst>
            <pc:docMk/>
            <pc:sldMk cId="3923248677" sldId="294"/>
            <ac:picMk id="6" creationId="{44D86EFA-A82E-40DE-8A6E-C010FFBBE813}"/>
          </ac:picMkLst>
        </pc:picChg>
        <pc:picChg chg="add mod modCrop">
          <ac:chgData name="Laura Naeye" userId="274268c72a455717" providerId="LiveId" clId="{0DE94CE0-996B-4DDE-9A9A-632581220B7F}" dt="2022-03-06T09:36:15.942" v="7979" actId="1076"/>
          <ac:picMkLst>
            <pc:docMk/>
            <pc:sldMk cId="3923248677" sldId="294"/>
            <ac:picMk id="8" creationId="{ED5897EA-F501-413A-BE40-E8A059012F04}"/>
          </ac:picMkLst>
        </pc:picChg>
      </pc:sldChg>
      <pc:sldChg chg="addSp modSp new mod modNotesTx">
        <pc:chgData name="Laura Naeye" userId="274268c72a455717" providerId="LiveId" clId="{0DE94CE0-996B-4DDE-9A9A-632581220B7F}" dt="2022-03-06T09:45:10.559" v="8201" actId="255"/>
        <pc:sldMkLst>
          <pc:docMk/>
          <pc:sldMk cId="1472461207" sldId="295"/>
        </pc:sldMkLst>
        <pc:picChg chg="add mod modCrop">
          <ac:chgData name="Laura Naeye" userId="274268c72a455717" providerId="LiveId" clId="{0DE94CE0-996B-4DDE-9A9A-632581220B7F}" dt="2022-03-06T09:37:19.825" v="7986" actId="1076"/>
          <ac:picMkLst>
            <pc:docMk/>
            <pc:sldMk cId="1472461207" sldId="295"/>
            <ac:picMk id="6" creationId="{CC6677D8-C6DA-422F-A38B-1B38F1694D14}"/>
          </ac:picMkLst>
        </pc:picChg>
      </pc:sldChg>
      <pc:sldChg chg="addSp modSp new mod">
        <pc:chgData name="Laura Naeye" userId="274268c72a455717" providerId="LiveId" clId="{0DE94CE0-996B-4DDE-9A9A-632581220B7F}" dt="2022-03-06T09:38:06.341" v="7993" actId="14100"/>
        <pc:sldMkLst>
          <pc:docMk/>
          <pc:sldMk cId="2578443935" sldId="296"/>
        </pc:sldMkLst>
        <pc:picChg chg="add mod modCrop">
          <ac:chgData name="Laura Naeye" userId="274268c72a455717" providerId="LiveId" clId="{0DE94CE0-996B-4DDE-9A9A-632581220B7F}" dt="2022-03-06T09:38:06.341" v="7993" actId="14100"/>
          <ac:picMkLst>
            <pc:docMk/>
            <pc:sldMk cId="2578443935" sldId="296"/>
            <ac:picMk id="6" creationId="{C33331C9-F9C9-43F3-9104-D2E7ECECBE2B}"/>
          </ac:picMkLst>
        </pc:picChg>
      </pc:sldChg>
      <pc:sldChg chg="addSp delSp modSp new mod modNotesTx">
        <pc:chgData name="Laura Naeye" userId="274268c72a455717" providerId="LiveId" clId="{0DE94CE0-996B-4DDE-9A9A-632581220B7F}" dt="2022-03-06T09:45:15.606" v="8202" actId="255"/>
        <pc:sldMkLst>
          <pc:docMk/>
          <pc:sldMk cId="27416649" sldId="297"/>
        </pc:sldMkLst>
        <pc:picChg chg="add del mod modCrop">
          <ac:chgData name="Laura Naeye" userId="274268c72a455717" providerId="LiveId" clId="{0DE94CE0-996B-4DDE-9A9A-632581220B7F}" dt="2022-03-06T09:38:57.676" v="8001" actId="478"/>
          <ac:picMkLst>
            <pc:docMk/>
            <pc:sldMk cId="27416649" sldId="297"/>
            <ac:picMk id="6" creationId="{342AA239-1AB7-4562-A74C-1A11A4A08B8D}"/>
          </ac:picMkLst>
        </pc:picChg>
        <pc:picChg chg="add mod modCrop">
          <ac:chgData name="Laura Naeye" userId="274268c72a455717" providerId="LiveId" clId="{0DE94CE0-996B-4DDE-9A9A-632581220B7F}" dt="2022-03-06T09:39:09.831" v="8007" actId="14100"/>
          <ac:picMkLst>
            <pc:docMk/>
            <pc:sldMk cId="27416649" sldId="297"/>
            <ac:picMk id="8" creationId="{BD60626B-42C6-4BA0-AC98-DA885988228F}"/>
          </ac:picMkLst>
        </pc:picChg>
      </pc:sldChg>
      <pc:sldChg chg="addSp delSp modSp new mod">
        <pc:chgData name="Laura Naeye" userId="274268c72a455717" providerId="LiveId" clId="{0DE94CE0-996B-4DDE-9A9A-632581220B7F}" dt="2022-03-06T09:40:27.238" v="8019" actId="14100"/>
        <pc:sldMkLst>
          <pc:docMk/>
          <pc:sldMk cId="4241628204" sldId="298"/>
        </pc:sldMkLst>
        <pc:spChg chg="mod">
          <ac:chgData name="Laura Naeye" userId="274268c72a455717" providerId="LiveId" clId="{0DE94CE0-996B-4DDE-9A9A-632581220B7F}" dt="2022-03-06T09:40:27.238" v="8019" actId="14100"/>
          <ac:spMkLst>
            <pc:docMk/>
            <pc:sldMk cId="4241628204" sldId="298"/>
            <ac:spMk id="3" creationId="{5A3E1964-883B-4E70-8A1D-B421C590FB1E}"/>
          </ac:spMkLst>
        </pc:spChg>
        <pc:picChg chg="add del">
          <ac:chgData name="Laura Naeye" userId="274268c72a455717" providerId="LiveId" clId="{0DE94CE0-996B-4DDE-9A9A-632581220B7F}" dt="2022-03-06T09:40:05.440" v="8010" actId="478"/>
          <ac:picMkLst>
            <pc:docMk/>
            <pc:sldMk cId="4241628204" sldId="298"/>
            <ac:picMk id="6" creationId="{B408C680-AF47-464D-8CFC-B4C67658C9D3}"/>
          </ac:picMkLst>
        </pc:picChg>
        <pc:picChg chg="add mod modCrop">
          <ac:chgData name="Laura Naeye" userId="274268c72a455717" providerId="LiveId" clId="{0DE94CE0-996B-4DDE-9A9A-632581220B7F}" dt="2022-03-06T09:40:24.359" v="8018" actId="1076"/>
          <ac:picMkLst>
            <pc:docMk/>
            <pc:sldMk cId="4241628204" sldId="298"/>
            <ac:picMk id="8" creationId="{4D82DF7A-6E6E-4EB1-9E6D-D2F47A077B65}"/>
          </ac:picMkLst>
        </pc:picChg>
      </pc:sldChg>
      <pc:sldChg chg="modSp new mod modNotesTx">
        <pc:chgData name="Laura Naeye" userId="274268c72a455717" providerId="LiveId" clId="{0DE94CE0-996B-4DDE-9A9A-632581220B7F}" dt="2022-03-06T09:45:22.041" v="8203" actId="255"/>
        <pc:sldMkLst>
          <pc:docMk/>
          <pc:sldMk cId="1358891011" sldId="299"/>
        </pc:sldMkLst>
        <pc:spChg chg="mod">
          <ac:chgData name="Laura Naeye" userId="274268c72a455717" providerId="LiveId" clId="{0DE94CE0-996B-4DDE-9A9A-632581220B7F}" dt="2022-03-06T09:42:02.794" v="8132" actId="20577"/>
          <ac:spMkLst>
            <pc:docMk/>
            <pc:sldMk cId="1358891011" sldId="299"/>
            <ac:spMk id="3" creationId="{C9E1A0F3-0B02-4656-B0DA-45C6E8E19BB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29976D68-98B2-4ED2-9479-44802DE8B81C}"/>
              </a:ext>
            </a:extLst>
          </p:cNvPr>
          <p:cNvSpPr>
            <a:spLocks noGrp="1"/>
          </p:cNvSpPr>
          <p:nvPr>
            <p:ph type="hdr" sz="quarter"/>
          </p:nvPr>
        </p:nvSpPr>
        <p:spPr>
          <a:xfrm>
            <a:off x="3" y="2"/>
            <a:ext cx="3078427" cy="513508"/>
          </a:xfrm>
          <a:prstGeom prst="rect">
            <a:avLst/>
          </a:prstGeom>
        </p:spPr>
        <p:txBody>
          <a:bodyPr vert="horz" lIns="99075" tIns="49538" rIns="99075" bIns="49538" rtlCol="0"/>
          <a:lstStyle>
            <a:lvl1pPr algn="l">
              <a:defRPr sz="1300"/>
            </a:lvl1pPr>
          </a:lstStyle>
          <a:p>
            <a:r>
              <a:rPr lang="nl-BE"/>
              <a:t>PowerPoint les 1</a:t>
            </a:r>
          </a:p>
        </p:txBody>
      </p:sp>
      <p:sp>
        <p:nvSpPr>
          <p:cNvPr id="3" name="Tijdelijke aanduiding voor datum 2">
            <a:extLst>
              <a:ext uri="{FF2B5EF4-FFF2-40B4-BE49-F238E27FC236}">
                <a16:creationId xmlns:a16="http://schemas.microsoft.com/office/drawing/2014/main" id="{6589A9D3-F8FC-4461-AC53-13E500D8B3D8}"/>
              </a:ext>
            </a:extLst>
          </p:cNvPr>
          <p:cNvSpPr>
            <a:spLocks noGrp="1"/>
          </p:cNvSpPr>
          <p:nvPr>
            <p:ph type="dt" sz="quarter" idx="1"/>
          </p:nvPr>
        </p:nvSpPr>
        <p:spPr>
          <a:xfrm>
            <a:off x="4023995" y="2"/>
            <a:ext cx="3078427" cy="513508"/>
          </a:xfrm>
          <a:prstGeom prst="rect">
            <a:avLst/>
          </a:prstGeom>
        </p:spPr>
        <p:txBody>
          <a:bodyPr vert="horz" lIns="99075" tIns="49538" rIns="99075" bIns="49538" rtlCol="0"/>
          <a:lstStyle>
            <a:lvl1pPr algn="r">
              <a:defRPr sz="1300"/>
            </a:lvl1pPr>
          </a:lstStyle>
          <a:p>
            <a:fld id="{2DAB7C64-8AAE-4DC4-95CD-FB2B8206CBA5}" type="datetimeFigureOut">
              <a:rPr lang="nl-BE" smtClean="0"/>
              <a:t>30/05/2022</a:t>
            </a:fld>
            <a:endParaRPr lang="nl-BE"/>
          </a:p>
        </p:txBody>
      </p:sp>
      <p:sp>
        <p:nvSpPr>
          <p:cNvPr id="4" name="Tijdelijke aanduiding voor voettekst 3">
            <a:extLst>
              <a:ext uri="{FF2B5EF4-FFF2-40B4-BE49-F238E27FC236}">
                <a16:creationId xmlns:a16="http://schemas.microsoft.com/office/drawing/2014/main" id="{D0491420-2B93-47A9-ADBF-9D14B287A2DE}"/>
              </a:ext>
            </a:extLst>
          </p:cNvPr>
          <p:cNvSpPr>
            <a:spLocks noGrp="1"/>
          </p:cNvSpPr>
          <p:nvPr>
            <p:ph type="ftr" sz="quarter" idx="2"/>
          </p:nvPr>
        </p:nvSpPr>
        <p:spPr>
          <a:xfrm>
            <a:off x="3" y="9721109"/>
            <a:ext cx="3078427" cy="513507"/>
          </a:xfrm>
          <a:prstGeom prst="rect">
            <a:avLst/>
          </a:prstGeom>
        </p:spPr>
        <p:txBody>
          <a:bodyPr vert="horz" lIns="99075" tIns="49538" rIns="99075" bIns="49538" rtlCol="0" anchor="b"/>
          <a:lstStyle>
            <a:lvl1pPr algn="l">
              <a:defRPr sz="1300"/>
            </a:lvl1pPr>
          </a:lstStyle>
          <a:p>
            <a:endParaRPr lang="nl-BE"/>
          </a:p>
        </p:txBody>
      </p:sp>
      <p:sp>
        <p:nvSpPr>
          <p:cNvPr id="5" name="Tijdelijke aanduiding voor dianummer 4">
            <a:extLst>
              <a:ext uri="{FF2B5EF4-FFF2-40B4-BE49-F238E27FC236}">
                <a16:creationId xmlns:a16="http://schemas.microsoft.com/office/drawing/2014/main" id="{7BB98BEC-73B0-4E22-BC52-EC348797081F}"/>
              </a:ext>
            </a:extLst>
          </p:cNvPr>
          <p:cNvSpPr>
            <a:spLocks noGrp="1"/>
          </p:cNvSpPr>
          <p:nvPr>
            <p:ph type="sldNum" sz="quarter" idx="3"/>
          </p:nvPr>
        </p:nvSpPr>
        <p:spPr>
          <a:xfrm>
            <a:off x="4023995" y="9721109"/>
            <a:ext cx="3078427" cy="513507"/>
          </a:xfrm>
          <a:prstGeom prst="rect">
            <a:avLst/>
          </a:prstGeom>
        </p:spPr>
        <p:txBody>
          <a:bodyPr vert="horz" lIns="99075" tIns="49538" rIns="99075" bIns="49538" rtlCol="0" anchor="b"/>
          <a:lstStyle>
            <a:lvl1pPr algn="r">
              <a:defRPr sz="1300"/>
            </a:lvl1pPr>
          </a:lstStyle>
          <a:p>
            <a:fld id="{17AA524A-3674-48E1-A4DA-EAB3DCE4E16B}" type="slidenum">
              <a:rPr lang="nl-BE" smtClean="0"/>
              <a:t>‹nr.›</a:t>
            </a:fld>
            <a:endParaRPr lang="nl-BE"/>
          </a:p>
        </p:txBody>
      </p:sp>
    </p:spTree>
    <p:extLst>
      <p:ext uri="{BB962C8B-B14F-4D97-AF65-F5344CB8AC3E}">
        <p14:creationId xmlns:p14="http://schemas.microsoft.com/office/powerpoint/2010/main" val="238301120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3" y="2"/>
            <a:ext cx="3078427" cy="513508"/>
          </a:xfrm>
          <a:prstGeom prst="rect">
            <a:avLst/>
          </a:prstGeom>
        </p:spPr>
        <p:txBody>
          <a:bodyPr vert="horz" lIns="99075" tIns="49538" rIns="99075" bIns="49538" rtlCol="0"/>
          <a:lstStyle>
            <a:lvl1pPr algn="l">
              <a:defRPr sz="1300"/>
            </a:lvl1pPr>
          </a:lstStyle>
          <a:p>
            <a:r>
              <a:rPr lang="nl-BE"/>
              <a:t>PowerPoint les 1</a:t>
            </a:r>
          </a:p>
        </p:txBody>
      </p:sp>
      <p:sp>
        <p:nvSpPr>
          <p:cNvPr id="3" name="Tijdelijke aanduiding voor datum 2"/>
          <p:cNvSpPr>
            <a:spLocks noGrp="1"/>
          </p:cNvSpPr>
          <p:nvPr>
            <p:ph type="dt" idx="1"/>
          </p:nvPr>
        </p:nvSpPr>
        <p:spPr>
          <a:xfrm>
            <a:off x="4023995" y="2"/>
            <a:ext cx="3078427" cy="513508"/>
          </a:xfrm>
          <a:prstGeom prst="rect">
            <a:avLst/>
          </a:prstGeom>
        </p:spPr>
        <p:txBody>
          <a:bodyPr vert="horz" lIns="99075" tIns="49538" rIns="99075" bIns="49538" rtlCol="0"/>
          <a:lstStyle>
            <a:lvl1pPr algn="r">
              <a:defRPr sz="1300"/>
            </a:lvl1pPr>
          </a:lstStyle>
          <a:p>
            <a:fld id="{D501432B-540B-4C49-9CE2-2D41FAAA60E1}" type="datetimeFigureOut">
              <a:rPr lang="nl-BE" smtClean="0"/>
              <a:t>30/05/2022</a:t>
            </a:fld>
            <a:endParaRPr lang="nl-BE"/>
          </a:p>
        </p:txBody>
      </p:sp>
      <p:sp>
        <p:nvSpPr>
          <p:cNvPr id="4" name="Tijdelijke aanduiding voor dia-afbeelding 3"/>
          <p:cNvSpPr>
            <a:spLocks noGrp="1" noRot="1" noChangeAspect="1"/>
          </p:cNvSpPr>
          <p:nvPr>
            <p:ph type="sldImg" idx="2"/>
          </p:nvPr>
        </p:nvSpPr>
        <p:spPr>
          <a:xfrm>
            <a:off x="482600" y="1277938"/>
            <a:ext cx="6142038" cy="3455987"/>
          </a:xfrm>
          <a:prstGeom prst="rect">
            <a:avLst/>
          </a:prstGeom>
          <a:noFill/>
          <a:ln w="12700">
            <a:solidFill>
              <a:prstClr val="black"/>
            </a:solidFill>
          </a:ln>
        </p:spPr>
        <p:txBody>
          <a:bodyPr vert="horz" lIns="99075" tIns="49538" rIns="99075" bIns="49538" rtlCol="0" anchor="ctr"/>
          <a:lstStyle/>
          <a:p>
            <a:endParaRPr lang="nl-BE"/>
          </a:p>
        </p:txBody>
      </p:sp>
      <p:sp>
        <p:nvSpPr>
          <p:cNvPr id="5" name="Tijdelijke aanduiding voor notities 4"/>
          <p:cNvSpPr>
            <a:spLocks noGrp="1"/>
          </p:cNvSpPr>
          <p:nvPr>
            <p:ph type="body" sz="quarter" idx="3"/>
          </p:nvPr>
        </p:nvSpPr>
        <p:spPr>
          <a:xfrm>
            <a:off x="710407" y="4925411"/>
            <a:ext cx="5683250" cy="4029879"/>
          </a:xfrm>
          <a:prstGeom prst="rect">
            <a:avLst/>
          </a:prstGeom>
        </p:spPr>
        <p:txBody>
          <a:bodyPr vert="horz" lIns="99075" tIns="49538" rIns="99075" bIns="49538"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3" y="9721109"/>
            <a:ext cx="3078427" cy="513507"/>
          </a:xfrm>
          <a:prstGeom prst="rect">
            <a:avLst/>
          </a:prstGeom>
        </p:spPr>
        <p:txBody>
          <a:bodyPr vert="horz" lIns="99075" tIns="49538" rIns="99075" bIns="49538" rtlCol="0" anchor="b"/>
          <a:lstStyle>
            <a:lvl1pPr algn="l">
              <a:defRPr sz="1300"/>
            </a:lvl1pPr>
          </a:lstStyle>
          <a:p>
            <a:endParaRPr lang="nl-BE"/>
          </a:p>
        </p:txBody>
      </p:sp>
      <p:sp>
        <p:nvSpPr>
          <p:cNvPr id="7" name="Tijdelijke aanduiding voor dianummer 6"/>
          <p:cNvSpPr>
            <a:spLocks noGrp="1"/>
          </p:cNvSpPr>
          <p:nvPr>
            <p:ph type="sldNum" sz="quarter" idx="5"/>
          </p:nvPr>
        </p:nvSpPr>
        <p:spPr>
          <a:xfrm>
            <a:off x="4023995" y="9721109"/>
            <a:ext cx="3078427" cy="513507"/>
          </a:xfrm>
          <a:prstGeom prst="rect">
            <a:avLst/>
          </a:prstGeom>
        </p:spPr>
        <p:txBody>
          <a:bodyPr vert="horz" lIns="99075" tIns="49538" rIns="99075" bIns="49538" rtlCol="0" anchor="b"/>
          <a:lstStyle>
            <a:lvl1pPr algn="r">
              <a:defRPr sz="1300"/>
            </a:lvl1pPr>
          </a:lstStyle>
          <a:p>
            <a:fld id="{8C2BA907-0F7E-4EB2-B775-62945D808D8E}" type="slidenum">
              <a:rPr lang="nl-BE" smtClean="0"/>
              <a:t>‹nr.›</a:t>
            </a:fld>
            <a:endParaRPr lang="nl-BE"/>
          </a:p>
        </p:txBody>
      </p:sp>
    </p:spTree>
    <p:extLst>
      <p:ext uri="{BB962C8B-B14F-4D97-AF65-F5344CB8AC3E}">
        <p14:creationId xmlns:p14="http://schemas.microsoft.com/office/powerpoint/2010/main" val="1693714986"/>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Lessenpakket gebruikt in educatieve interventie in masterproef (2022). </a:t>
            </a:r>
          </a:p>
          <a:p>
            <a:r>
              <a:rPr lang="nl-BE" dirty="0"/>
              <a:t>Contact: naeyelaura@gmail.com</a:t>
            </a:r>
          </a:p>
        </p:txBody>
      </p:sp>
      <p:sp>
        <p:nvSpPr>
          <p:cNvPr id="5" name="Tijdelijke aanduiding voor koptekst 4">
            <a:extLst>
              <a:ext uri="{FF2B5EF4-FFF2-40B4-BE49-F238E27FC236}">
                <a16:creationId xmlns:a16="http://schemas.microsoft.com/office/drawing/2014/main" id="{229A53B8-91F2-9B8A-5D49-26A0476FE514}"/>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E2BB238F-DD86-50A7-2238-06F484089E37}"/>
              </a:ext>
            </a:extLst>
          </p:cNvPr>
          <p:cNvSpPr>
            <a:spLocks noGrp="1"/>
          </p:cNvSpPr>
          <p:nvPr>
            <p:ph type="sldNum" sz="quarter" idx="5"/>
          </p:nvPr>
        </p:nvSpPr>
        <p:spPr/>
        <p:txBody>
          <a:bodyPr/>
          <a:lstStyle/>
          <a:p>
            <a:fld id="{8C2BA907-0F7E-4EB2-B775-62945D808D8E}" type="slidenum">
              <a:rPr lang="nl-BE" smtClean="0"/>
              <a:t>1</a:t>
            </a:fld>
            <a:endParaRPr lang="nl-BE"/>
          </a:p>
        </p:txBody>
      </p:sp>
    </p:spTree>
    <p:extLst>
      <p:ext uri="{BB962C8B-B14F-4D97-AF65-F5344CB8AC3E}">
        <p14:creationId xmlns:p14="http://schemas.microsoft.com/office/powerpoint/2010/main" val="2879681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1100" dirty="0">
                <a:latin typeface="Calibri" panose="020F0502020204030204" pitchFamily="34" charset="0"/>
                <a:ea typeface="Times New Roman" panose="02020603050405020304" pitchFamily="18" charset="0"/>
                <a:cs typeface="Times New Roman" panose="02020603050405020304" pitchFamily="18" charset="0"/>
              </a:rPr>
              <a:t>Sinds het splitsen van het rijk, neemt het Grieks steeds meer de overhand, ook in officiële en administratieve situaties. De ‘</a:t>
            </a:r>
            <a:r>
              <a:rPr lang="nl-BE" sz="1100" u="sng" dirty="0">
                <a:latin typeface="Calibri" panose="020F0502020204030204" pitchFamily="34" charset="0"/>
                <a:ea typeface="Times New Roman" panose="02020603050405020304" pitchFamily="18" charset="0"/>
                <a:cs typeface="Times New Roman" panose="02020603050405020304" pitchFamily="18" charset="0"/>
              </a:rPr>
              <a:t>Byzantijnen’</a:t>
            </a:r>
            <a:r>
              <a:rPr lang="nl-BE" sz="1100" dirty="0">
                <a:latin typeface="Calibri" panose="020F0502020204030204" pitchFamily="34" charset="0"/>
                <a:ea typeface="Times New Roman" panose="02020603050405020304" pitchFamily="18" charset="0"/>
                <a:cs typeface="Times New Roman" panose="02020603050405020304" pitchFamily="18" charset="0"/>
              </a:rPr>
              <a:t> blijven zich wel Romeinen of </a:t>
            </a:r>
            <a:r>
              <a:rPr lang="nl-BE" sz="1100" dirty="0" err="1">
                <a:latin typeface="Calibri" panose="020F0502020204030204" pitchFamily="34" charset="0"/>
                <a:ea typeface="Times New Roman" panose="02020603050405020304" pitchFamily="18" charset="0"/>
                <a:cs typeface="Times New Roman" panose="02020603050405020304" pitchFamily="18" charset="0"/>
              </a:rPr>
              <a:t>ρωμ</a:t>
            </a:r>
            <a:r>
              <a:rPr lang="nl-BE" sz="1100" dirty="0">
                <a:latin typeface="Calibri" panose="020F0502020204030204" pitchFamily="34" charset="0"/>
                <a:ea typeface="Times New Roman" panose="02020603050405020304" pitchFamily="18" charset="0"/>
                <a:cs typeface="Times New Roman" panose="02020603050405020304" pitchFamily="18" charset="0"/>
              </a:rPr>
              <a:t>αιοι noemen en zetten zich af tegen de heidense hellenen of Ηληνες. Byzantijnse economie en cultuur </a:t>
            </a:r>
            <a:r>
              <a:rPr lang="nl-BE" sz="1100" u="sng" dirty="0">
                <a:latin typeface="Calibri" panose="020F0502020204030204" pitchFamily="34" charset="0"/>
                <a:ea typeface="Times New Roman" panose="02020603050405020304" pitchFamily="18" charset="0"/>
                <a:cs typeface="Times New Roman" panose="02020603050405020304" pitchFamily="18" charset="0"/>
              </a:rPr>
              <a:t>bloeit</a:t>
            </a:r>
            <a:r>
              <a:rPr lang="nl-BE" sz="1100" dirty="0">
                <a:latin typeface="Calibri" panose="020F0502020204030204" pitchFamily="34" charset="0"/>
                <a:ea typeface="Times New Roman" panose="02020603050405020304" pitchFamily="18" charset="0"/>
                <a:cs typeface="Times New Roman" panose="02020603050405020304" pitchFamily="18" charset="0"/>
              </a:rPr>
              <a:t> door na de val van Rome in 476. </a:t>
            </a:r>
          </a:p>
          <a:p>
            <a:r>
              <a:rPr lang="nl-BE" sz="1100" dirty="0">
                <a:latin typeface="Calibri" panose="020F0502020204030204" pitchFamily="34" charset="0"/>
                <a:ea typeface="Times New Roman" panose="02020603050405020304" pitchFamily="18" charset="0"/>
                <a:cs typeface="Times New Roman" panose="02020603050405020304" pitchFamily="18" charset="0"/>
              </a:rPr>
              <a:t>Het </a:t>
            </a:r>
            <a:r>
              <a:rPr lang="nl-BE" sz="1100" u="sng" dirty="0">
                <a:latin typeface="Calibri" panose="020F0502020204030204" pitchFamily="34" charset="0"/>
                <a:ea typeface="Times New Roman" panose="02020603050405020304" pitchFamily="18" charset="0"/>
                <a:cs typeface="Times New Roman" panose="02020603050405020304" pitchFamily="18" charset="0"/>
              </a:rPr>
              <a:t>orthodoxe christendom</a:t>
            </a:r>
            <a:r>
              <a:rPr lang="nl-BE" sz="1100" dirty="0">
                <a:latin typeface="Calibri" panose="020F0502020204030204" pitchFamily="34" charset="0"/>
                <a:ea typeface="Times New Roman" panose="02020603050405020304" pitchFamily="18" charset="0"/>
                <a:cs typeface="Times New Roman" panose="02020603050405020304" pitchFamily="18" charset="0"/>
              </a:rPr>
              <a:t> wordt de hoofdreligie. De beeldende kunst verandert en focust zich op niet-beeldende religieuze kunst en afbeeldingen van de keizer. Literatuur blijft ook bloeien. Er is zeker een sterke invloed en spanning te merken met de heidense erfenis. Dit Byzantijnse rijk werd bijna vernietigd door de kruisvaarders in de 12</a:t>
            </a:r>
            <a:r>
              <a:rPr lang="nl-BE" sz="1100" baseline="30000" dirty="0">
                <a:latin typeface="Calibri" panose="020F0502020204030204" pitchFamily="34" charset="0"/>
                <a:ea typeface="Times New Roman" panose="02020603050405020304" pitchFamily="18" charset="0"/>
                <a:cs typeface="Times New Roman" panose="02020603050405020304" pitchFamily="18" charset="0"/>
              </a:rPr>
              <a:t>e</a:t>
            </a:r>
            <a:r>
              <a:rPr lang="nl-BE" sz="1100" dirty="0">
                <a:latin typeface="Calibri" panose="020F0502020204030204" pitchFamily="34" charset="0"/>
                <a:ea typeface="Times New Roman" panose="02020603050405020304" pitchFamily="18" charset="0"/>
                <a:cs typeface="Times New Roman" panose="02020603050405020304" pitchFamily="18" charset="0"/>
              </a:rPr>
              <a:t> eeuw, maar komt definitief ten ‘val’ in 1453 door de Ottomanen</a:t>
            </a:r>
          </a:p>
          <a:p>
            <a:endParaRPr lang="nl-BE" sz="1100" dirty="0">
              <a:latin typeface="Calibri" panose="020F0502020204030204" pitchFamily="34" charset="0"/>
              <a:cs typeface="Times New Roman" panose="02020603050405020304" pitchFamily="18" charset="0"/>
            </a:endParaRPr>
          </a:p>
          <a:p>
            <a:r>
              <a:rPr lang="nl-BE" sz="1100" dirty="0">
                <a:latin typeface="Calibri" panose="020F0502020204030204" pitchFamily="34" charset="0"/>
                <a:cs typeface="Times New Roman" panose="02020603050405020304" pitchFamily="18" charset="0"/>
              </a:rPr>
              <a:t>Cursus uitdelen </a:t>
            </a:r>
            <a:endParaRPr lang="nl-BE" sz="1100" dirty="0"/>
          </a:p>
        </p:txBody>
      </p:sp>
      <p:sp>
        <p:nvSpPr>
          <p:cNvPr id="5" name="Tijdelijke aanduiding voor koptekst 4">
            <a:extLst>
              <a:ext uri="{FF2B5EF4-FFF2-40B4-BE49-F238E27FC236}">
                <a16:creationId xmlns:a16="http://schemas.microsoft.com/office/drawing/2014/main" id="{F9EB2AD8-747C-90FE-D5A6-C40AC79DAD9D}"/>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C0980299-6950-DD53-98D9-35AA38A101A0}"/>
              </a:ext>
            </a:extLst>
          </p:cNvPr>
          <p:cNvSpPr>
            <a:spLocks noGrp="1"/>
          </p:cNvSpPr>
          <p:nvPr>
            <p:ph type="sldNum" sz="quarter" idx="5"/>
          </p:nvPr>
        </p:nvSpPr>
        <p:spPr/>
        <p:txBody>
          <a:bodyPr/>
          <a:lstStyle/>
          <a:p>
            <a:fld id="{8C2BA907-0F7E-4EB2-B775-62945D808D8E}" type="slidenum">
              <a:rPr lang="nl-BE" smtClean="0"/>
              <a:t>10</a:t>
            </a:fld>
            <a:endParaRPr lang="nl-BE"/>
          </a:p>
        </p:txBody>
      </p:sp>
    </p:spTree>
    <p:extLst>
      <p:ext uri="{BB962C8B-B14F-4D97-AF65-F5344CB8AC3E}">
        <p14:creationId xmlns:p14="http://schemas.microsoft.com/office/powerpoint/2010/main" val="1826826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1100" dirty="0">
                <a:latin typeface="Calibri" panose="020F0502020204030204" pitchFamily="34" charset="0"/>
                <a:ea typeface="Times New Roman" panose="02020603050405020304" pitchFamily="18" charset="0"/>
                <a:cs typeface="Times New Roman" panose="02020603050405020304" pitchFamily="18" charset="0"/>
              </a:rPr>
              <a:t>In 527 volgt Justinianus de keizer Justinus op. </a:t>
            </a:r>
            <a:r>
              <a:rPr lang="nl-BE" sz="1100" u="sng" dirty="0">
                <a:latin typeface="Calibri" panose="020F0502020204030204" pitchFamily="34" charset="0"/>
                <a:ea typeface="Times New Roman" panose="02020603050405020304" pitchFamily="18" charset="0"/>
                <a:cs typeface="Times New Roman" panose="02020603050405020304" pitchFamily="18" charset="0"/>
              </a:rPr>
              <a:t>Justinianus</a:t>
            </a:r>
            <a:r>
              <a:rPr lang="nl-BE" sz="1100" dirty="0">
                <a:latin typeface="Calibri" panose="020F0502020204030204" pitchFamily="34" charset="0"/>
                <a:ea typeface="Times New Roman" panose="02020603050405020304" pitchFamily="18" charset="0"/>
                <a:cs typeface="Times New Roman" panose="02020603050405020304" pitchFamily="18" charset="0"/>
              </a:rPr>
              <a:t> is getrouwd met </a:t>
            </a:r>
            <a:r>
              <a:rPr lang="nl-BE" sz="1100" u="sng" dirty="0">
                <a:latin typeface="Calibri" panose="020F0502020204030204" pitchFamily="34" charset="0"/>
                <a:ea typeface="Times New Roman" panose="02020603050405020304" pitchFamily="18" charset="0"/>
                <a:cs typeface="Times New Roman" panose="02020603050405020304" pitchFamily="18" charset="0"/>
              </a:rPr>
              <a:t>Theodora</a:t>
            </a:r>
            <a:r>
              <a:rPr lang="nl-BE" sz="1100" dirty="0">
                <a:latin typeface="Calibri" panose="020F0502020204030204" pitchFamily="34" charset="0"/>
                <a:ea typeface="Times New Roman" panose="02020603050405020304" pitchFamily="18" charset="0"/>
                <a:cs typeface="Times New Roman" panose="02020603050405020304" pitchFamily="18" charset="0"/>
              </a:rPr>
              <a:t> en samen vormen ze een machtig keizerskoppel. Onder hun bestuur wordt het Oost-Romeinse rijk op zijn grootst en is er zelfs sprake van een tweede </a:t>
            </a:r>
            <a:r>
              <a:rPr lang="nl-BE" sz="1100" u="sng" dirty="0">
                <a:latin typeface="Calibri" panose="020F0502020204030204" pitchFamily="34" charset="0"/>
                <a:ea typeface="Times New Roman" panose="02020603050405020304" pitchFamily="18" charset="0"/>
                <a:cs typeface="Times New Roman" panose="02020603050405020304" pitchFamily="18" charset="0"/>
              </a:rPr>
              <a:t>mare </a:t>
            </a:r>
            <a:r>
              <a:rPr lang="nl-BE" sz="1100" u="sng" dirty="0" err="1">
                <a:latin typeface="Calibri" panose="020F0502020204030204" pitchFamily="34" charset="0"/>
                <a:ea typeface="Times New Roman" panose="02020603050405020304" pitchFamily="18" charset="0"/>
                <a:cs typeface="Times New Roman" panose="02020603050405020304" pitchFamily="18" charset="0"/>
              </a:rPr>
              <a:t>nostrum</a:t>
            </a:r>
            <a:r>
              <a:rPr lang="nl-BE" sz="1100" dirty="0">
                <a:latin typeface="Calibri" panose="020F0502020204030204" pitchFamily="34" charset="0"/>
                <a:ea typeface="Times New Roman" panose="02020603050405020304" pitchFamily="18" charset="0"/>
                <a:cs typeface="Times New Roman" panose="02020603050405020304" pitchFamily="18" charset="0"/>
              </a:rPr>
              <a:t>. Naast deze uitbreiding, zorgt Justinanus ook voor nieuwe bouwwerken. </a:t>
            </a:r>
            <a:endParaRPr lang="nl-BE" sz="1100" dirty="0"/>
          </a:p>
          <a:p>
            <a:endParaRPr lang="nl-BE" sz="1100" dirty="0"/>
          </a:p>
          <a:p>
            <a:endParaRPr lang="nl-BE" sz="1100" dirty="0"/>
          </a:p>
          <a:p>
            <a:endParaRPr lang="nl-BE" sz="1100" dirty="0"/>
          </a:p>
          <a:p>
            <a:r>
              <a:rPr lang="nl-BE" sz="1100" dirty="0"/>
              <a:t>https://marcaur.wordpress.com/2015/02/20/feyenoord-hooligans-in-rome/</a:t>
            </a:r>
          </a:p>
        </p:txBody>
      </p:sp>
      <p:sp>
        <p:nvSpPr>
          <p:cNvPr id="5" name="Tijdelijke aanduiding voor koptekst 4">
            <a:extLst>
              <a:ext uri="{FF2B5EF4-FFF2-40B4-BE49-F238E27FC236}">
                <a16:creationId xmlns:a16="http://schemas.microsoft.com/office/drawing/2014/main" id="{08661280-C654-E54A-338B-CD58AE7946B7}"/>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25961674-2B84-A99B-411F-258F48097BE4}"/>
              </a:ext>
            </a:extLst>
          </p:cNvPr>
          <p:cNvSpPr>
            <a:spLocks noGrp="1"/>
          </p:cNvSpPr>
          <p:nvPr>
            <p:ph type="sldNum" sz="quarter" idx="5"/>
          </p:nvPr>
        </p:nvSpPr>
        <p:spPr/>
        <p:txBody>
          <a:bodyPr/>
          <a:lstStyle/>
          <a:p>
            <a:fld id="{8C2BA907-0F7E-4EB2-B775-62945D808D8E}" type="slidenum">
              <a:rPr lang="nl-BE" smtClean="0"/>
              <a:t>11</a:t>
            </a:fld>
            <a:endParaRPr lang="nl-BE"/>
          </a:p>
        </p:txBody>
      </p:sp>
    </p:spTree>
    <p:extLst>
      <p:ext uri="{BB962C8B-B14F-4D97-AF65-F5344CB8AC3E}">
        <p14:creationId xmlns:p14="http://schemas.microsoft.com/office/powerpoint/2010/main" val="5802425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https://www.reddit.com/r/interestingasfuck/comments/n7aq15/facial_recreation_of_justinian_the_great/</a:t>
            </a:r>
          </a:p>
        </p:txBody>
      </p:sp>
      <p:sp>
        <p:nvSpPr>
          <p:cNvPr id="5" name="Tijdelijke aanduiding voor koptekst 4">
            <a:extLst>
              <a:ext uri="{FF2B5EF4-FFF2-40B4-BE49-F238E27FC236}">
                <a16:creationId xmlns:a16="http://schemas.microsoft.com/office/drawing/2014/main" id="{3A38434F-516C-6686-35D4-9887E6D06682}"/>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8C069396-4E68-5BC4-EC4E-9E50C3C77558}"/>
              </a:ext>
            </a:extLst>
          </p:cNvPr>
          <p:cNvSpPr>
            <a:spLocks noGrp="1"/>
          </p:cNvSpPr>
          <p:nvPr>
            <p:ph type="sldNum" sz="quarter" idx="5"/>
          </p:nvPr>
        </p:nvSpPr>
        <p:spPr/>
        <p:txBody>
          <a:bodyPr/>
          <a:lstStyle/>
          <a:p>
            <a:fld id="{8C2BA907-0F7E-4EB2-B775-62945D808D8E}" type="slidenum">
              <a:rPr lang="nl-BE" smtClean="0"/>
              <a:t>12</a:t>
            </a:fld>
            <a:endParaRPr lang="nl-BE"/>
          </a:p>
        </p:txBody>
      </p:sp>
    </p:spTree>
    <p:extLst>
      <p:ext uri="{BB962C8B-B14F-4D97-AF65-F5344CB8AC3E}">
        <p14:creationId xmlns:p14="http://schemas.microsoft.com/office/powerpoint/2010/main" val="3132037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a:p>
            <a:endParaRPr lang="nl-BE" dirty="0"/>
          </a:p>
          <a:p>
            <a:endParaRPr lang="nl-BE" dirty="0"/>
          </a:p>
          <a:p>
            <a:endParaRPr lang="nl-BE" dirty="0"/>
          </a:p>
          <a:p>
            <a:r>
              <a:rPr lang="nl-BE" dirty="0"/>
              <a:t>https://en.wikipedia.org/wiki/Byzantine_Empire#/media/File:Justinian555AD.png</a:t>
            </a:r>
          </a:p>
        </p:txBody>
      </p:sp>
      <p:sp>
        <p:nvSpPr>
          <p:cNvPr id="5" name="Tijdelijke aanduiding voor koptekst 4">
            <a:extLst>
              <a:ext uri="{FF2B5EF4-FFF2-40B4-BE49-F238E27FC236}">
                <a16:creationId xmlns:a16="http://schemas.microsoft.com/office/drawing/2014/main" id="{93961250-ACCE-FF45-34A5-7E39A0445934}"/>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3CD7BA56-7F07-5441-201D-09A7A9027815}"/>
              </a:ext>
            </a:extLst>
          </p:cNvPr>
          <p:cNvSpPr>
            <a:spLocks noGrp="1"/>
          </p:cNvSpPr>
          <p:nvPr>
            <p:ph type="sldNum" sz="quarter" idx="5"/>
          </p:nvPr>
        </p:nvSpPr>
        <p:spPr/>
        <p:txBody>
          <a:bodyPr/>
          <a:lstStyle/>
          <a:p>
            <a:fld id="{8C2BA907-0F7E-4EB2-B775-62945D808D8E}" type="slidenum">
              <a:rPr lang="nl-BE" smtClean="0"/>
              <a:t>13</a:t>
            </a:fld>
            <a:endParaRPr lang="nl-BE"/>
          </a:p>
        </p:txBody>
      </p:sp>
    </p:spTree>
    <p:extLst>
      <p:ext uri="{BB962C8B-B14F-4D97-AF65-F5344CB8AC3E}">
        <p14:creationId xmlns:p14="http://schemas.microsoft.com/office/powerpoint/2010/main" val="29150974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https://www.britannica.com/place/Byzantine-Empire/The-successors-of-Justinian-565-610</a:t>
            </a:r>
          </a:p>
        </p:txBody>
      </p:sp>
      <p:sp>
        <p:nvSpPr>
          <p:cNvPr id="5" name="Tijdelijke aanduiding voor koptekst 4">
            <a:extLst>
              <a:ext uri="{FF2B5EF4-FFF2-40B4-BE49-F238E27FC236}">
                <a16:creationId xmlns:a16="http://schemas.microsoft.com/office/drawing/2014/main" id="{38DB690C-E6A6-48DB-C31A-D1E8646D4930}"/>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617E4EB4-A632-17FC-6F3F-C2C20AA9A426}"/>
              </a:ext>
            </a:extLst>
          </p:cNvPr>
          <p:cNvSpPr>
            <a:spLocks noGrp="1"/>
          </p:cNvSpPr>
          <p:nvPr>
            <p:ph type="sldNum" sz="quarter" idx="5"/>
          </p:nvPr>
        </p:nvSpPr>
        <p:spPr/>
        <p:txBody>
          <a:bodyPr/>
          <a:lstStyle/>
          <a:p>
            <a:fld id="{8C2BA907-0F7E-4EB2-B775-62945D808D8E}" type="slidenum">
              <a:rPr lang="nl-BE" smtClean="0"/>
              <a:t>14</a:t>
            </a:fld>
            <a:endParaRPr lang="nl-BE"/>
          </a:p>
        </p:txBody>
      </p:sp>
    </p:spTree>
    <p:extLst>
      <p:ext uri="{BB962C8B-B14F-4D97-AF65-F5344CB8AC3E}">
        <p14:creationId xmlns:p14="http://schemas.microsoft.com/office/powerpoint/2010/main" val="1862863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Kaart Constantinopel/ Byzantium </a:t>
            </a:r>
          </a:p>
          <a:p>
            <a:endParaRPr lang="nl-BE" dirty="0"/>
          </a:p>
          <a:p>
            <a:endParaRPr lang="nl-BE" dirty="0"/>
          </a:p>
          <a:p>
            <a:r>
              <a:rPr lang="nl-BE" dirty="0"/>
              <a:t>https://www.engagewithease.com/journal-22---ldquomap-of-constantinoplerdquo.html</a:t>
            </a:r>
          </a:p>
        </p:txBody>
      </p:sp>
      <p:sp>
        <p:nvSpPr>
          <p:cNvPr id="5" name="Tijdelijke aanduiding voor koptekst 4">
            <a:extLst>
              <a:ext uri="{FF2B5EF4-FFF2-40B4-BE49-F238E27FC236}">
                <a16:creationId xmlns:a16="http://schemas.microsoft.com/office/drawing/2014/main" id="{7EB98F20-C673-4D1F-75CB-87B9A93FC9A9}"/>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25CFCE75-D26D-71B1-4926-29B14DE5D484}"/>
              </a:ext>
            </a:extLst>
          </p:cNvPr>
          <p:cNvSpPr>
            <a:spLocks noGrp="1"/>
          </p:cNvSpPr>
          <p:nvPr>
            <p:ph type="sldNum" sz="quarter" idx="5"/>
          </p:nvPr>
        </p:nvSpPr>
        <p:spPr/>
        <p:txBody>
          <a:bodyPr/>
          <a:lstStyle/>
          <a:p>
            <a:fld id="{8C2BA907-0F7E-4EB2-B775-62945D808D8E}" type="slidenum">
              <a:rPr lang="nl-BE" smtClean="0"/>
              <a:t>15</a:t>
            </a:fld>
            <a:endParaRPr lang="nl-BE"/>
          </a:p>
        </p:txBody>
      </p:sp>
    </p:spTree>
    <p:extLst>
      <p:ext uri="{BB962C8B-B14F-4D97-AF65-F5344CB8AC3E}">
        <p14:creationId xmlns:p14="http://schemas.microsoft.com/office/powerpoint/2010/main" val="3433142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https://www.realmofhistory.com/2020/03/10/constantinople-reconstructed-4th-13th-century/</a:t>
            </a:r>
          </a:p>
        </p:txBody>
      </p:sp>
      <p:sp>
        <p:nvSpPr>
          <p:cNvPr id="5" name="Tijdelijke aanduiding voor koptekst 4">
            <a:extLst>
              <a:ext uri="{FF2B5EF4-FFF2-40B4-BE49-F238E27FC236}">
                <a16:creationId xmlns:a16="http://schemas.microsoft.com/office/drawing/2014/main" id="{E8C4CB4E-24E7-C560-C910-710E80220F90}"/>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A231C153-43BE-13A5-32B1-BD936CD60015}"/>
              </a:ext>
            </a:extLst>
          </p:cNvPr>
          <p:cNvSpPr>
            <a:spLocks noGrp="1"/>
          </p:cNvSpPr>
          <p:nvPr>
            <p:ph type="sldNum" sz="quarter" idx="5"/>
          </p:nvPr>
        </p:nvSpPr>
        <p:spPr/>
        <p:txBody>
          <a:bodyPr/>
          <a:lstStyle/>
          <a:p>
            <a:fld id="{8C2BA907-0F7E-4EB2-B775-62945D808D8E}" type="slidenum">
              <a:rPr lang="nl-BE" smtClean="0"/>
              <a:t>16</a:t>
            </a:fld>
            <a:endParaRPr lang="nl-BE"/>
          </a:p>
        </p:txBody>
      </p:sp>
    </p:spTree>
    <p:extLst>
      <p:ext uri="{BB962C8B-B14F-4D97-AF65-F5344CB8AC3E}">
        <p14:creationId xmlns:p14="http://schemas.microsoft.com/office/powerpoint/2010/main" val="13595147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2000" dirty="0">
                <a:latin typeface="Calibri" panose="020F0502020204030204" pitchFamily="34" charset="0"/>
                <a:ea typeface="Times New Roman" panose="02020603050405020304" pitchFamily="18" charset="0"/>
                <a:cs typeface="Times New Roman" panose="02020603050405020304" pitchFamily="18" charset="0"/>
              </a:rPr>
              <a:t>bekende </a:t>
            </a:r>
            <a:r>
              <a:rPr lang="nl-BE" sz="2000" u="sng" dirty="0" err="1">
                <a:latin typeface="Calibri" panose="020F0502020204030204" pitchFamily="34" charset="0"/>
                <a:ea typeface="Times New Roman" panose="02020603050405020304" pitchFamily="18" charset="0"/>
                <a:cs typeface="Times New Roman" panose="02020603050405020304" pitchFamily="18" charset="0"/>
              </a:rPr>
              <a:t>Hagia</a:t>
            </a:r>
            <a:r>
              <a:rPr lang="nl-BE" sz="2000" u="sng" dirty="0">
                <a:latin typeface="Calibri" panose="020F0502020204030204" pitchFamily="34" charset="0"/>
                <a:ea typeface="Times New Roman" panose="02020603050405020304" pitchFamily="18" charset="0"/>
                <a:cs typeface="Times New Roman" panose="02020603050405020304" pitchFamily="18" charset="0"/>
              </a:rPr>
              <a:t> Sophia</a:t>
            </a:r>
            <a:r>
              <a:rPr lang="nl-BE" sz="2000" dirty="0">
                <a:latin typeface="Calibri" panose="020F0502020204030204" pitchFamily="34" charset="0"/>
                <a:ea typeface="Times New Roman" panose="02020603050405020304" pitchFamily="18" charset="0"/>
                <a:cs typeface="Times New Roman" panose="02020603050405020304" pitchFamily="18" charset="0"/>
              </a:rPr>
              <a:t> -&gt; wat betekent de naam van dit gebouw? </a:t>
            </a:r>
            <a:endParaRPr lang="nl-BE" dirty="0"/>
          </a:p>
        </p:txBody>
      </p:sp>
      <p:sp>
        <p:nvSpPr>
          <p:cNvPr id="5" name="Tijdelijke aanduiding voor koptekst 4">
            <a:extLst>
              <a:ext uri="{FF2B5EF4-FFF2-40B4-BE49-F238E27FC236}">
                <a16:creationId xmlns:a16="http://schemas.microsoft.com/office/drawing/2014/main" id="{A2745811-1833-CB15-632E-BB2D35B9F2D5}"/>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E5783F14-5247-0F2B-C07F-4877B7645A99}"/>
              </a:ext>
            </a:extLst>
          </p:cNvPr>
          <p:cNvSpPr>
            <a:spLocks noGrp="1"/>
          </p:cNvSpPr>
          <p:nvPr>
            <p:ph type="sldNum" sz="quarter" idx="5"/>
          </p:nvPr>
        </p:nvSpPr>
        <p:spPr/>
        <p:txBody>
          <a:bodyPr/>
          <a:lstStyle/>
          <a:p>
            <a:fld id="{8C2BA907-0F7E-4EB2-B775-62945D808D8E}" type="slidenum">
              <a:rPr lang="nl-BE" smtClean="0"/>
              <a:t>17</a:t>
            </a:fld>
            <a:endParaRPr lang="nl-BE"/>
          </a:p>
        </p:txBody>
      </p:sp>
    </p:spTree>
    <p:extLst>
      <p:ext uri="{BB962C8B-B14F-4D97-AF65-F5344CB8AC3E}">
        <p14:creationId xmlns:p14="http://schemas.microsoft.com/office/powerpoint/2010/main" val="30840750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Indeling </a:t>
            </a:r>
            <a:r>
              <a:rPr lang="nl-BE" dirty="0" err="1"/>
              <a:t>Hagia</a:t>
            </a:r>
            <a:r>
              <a:rPr lang="nl-BE" dirty="0"/>
              <a:t> Sophia, origineel gebouw</a:t>
            </a:r>
          </a:p>
          <a:p>
            <a:r>
              <a:rPr lang="nl-BE" dirty="0"/>
              <a:t>Was eerst kerk, werd later moskee </a:t>
            </a:r>
          </a:p>
        </p:txBody>
      </p:sp>
      <p:sp>
        <p:nvSpPr>
          <p:cNvPr id="5" name="Tijdelijke aanduiding voor koptekst 4">
            <a:extLst>
              <a:ext uri="{FF2B5EF4-FFF2-40B4-BE49-F238E27FC236}">
                <a16:creationId xmlns:a16="http://schemas.microsoft.com/office/drawing/2014/main" id="{59F5F278-D0B4-D517-E66D-C105F18760A9}"/>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65334A6C-A480-1257-095E-549E83D1A752}"/>
              </a:ext>
            </a:extLst>
          </p:cNvPr>
          <p:cNvSpPr>
            <a:spLocks noGrp="1"/>
          </p:cNvSpPr>
          <p:nvPr>
            <p:ph type="sldNum" sz="quarter" idx="5"/>
          </p:nvPr>
        </p:nvSpPr>
        <p:spPr/>
        <p:txBody>
          <a:bodyPr/>
          <a:lstStyle/>
          <a:p>
            <a:fld id="{8C2BA907-0F7E-4EB2-B775-62945D808D8E}" type="slidenum">
              <a:rPr lang="nl-BE" smtClean="0"/>
              <a:t>18</a:t>
            </a:fld>
            <a:endParaRPr lang="nl-BE"/>
          </a:p>
        </p:txBody>
      </p:sp>
    </p:spTree>
    <p:extLst>
      <p:ext uri="{BB962C8B-B14F-4D97-AF65-F5344CB8AC3E}">
        <p14:creationId xmlns:p14="http://schemas.microsoft.com/office/powerpoint/2010/main" val="14133466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Kerk van </a:t>
            </a:r>
            <a:r>
              <a:rPr lang="nl-BE" dirty="0" err="1"/>
              <a:t>Sergius</a:t>
            </a:r>
            <a:r>
              <a:rPr lang="nl-BE" dirty="0"/>
              <a:t> en Bacchus; bekend om inscriptie toegewijd aan Theodora en Justinianus -&gt; propaganda als koppel en eenheid </a:t>
            </a:r>
          </a:p>
          <a:p>
            <a:endParaRPr lang="nl-BE" dirty="0"/>
          </a:p>
          <a:p>
            <a:r>
              <a:rPr lang="nl-BE" dirty="0"/>
              <a:t>https://www.thebyzantinelegacy.com/sergius-bacchus</a:t>
            </a:r>
          </a:p>
        </p:txBody>
      </p:sp>
      <p:sp>
        <p:nvSpPr>
          <p:cNvPr id="5" name="Tijdelijke aanduiding voor koptekst 4">
            <a:extLst>
              <a:ext uri="{FF2B5EF4-FFF2-40B4-BE49-F238E27FC236}">
                <a16:creationId xmlns:a16="http://schemas.microsoft.com/office/drawing/2014/main" id="{82D1D863-A7B2-5CB4-8C7E-85F0CFC6F7D1}"/>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4BFC61D3-E2AD-5789-D9CC-6975C6720C25}"/>
              </a:ext>
            </a:extLst>
          </p:cNvPr>
          <p:cNvSpPr>
            <a:spLocks noGrp="1"/>
          </p:cNvSpPr>
          <p:nvPr>
            <p:ph type="sldNum" sz="quarter" idx="5"/>
          </p:nvPr>
        </p:nvSpPr>
        <p:spPr/>
        <p:txBody>
          <a:bodyPr/>
          <a:lstStyle/>
          <a:p>
            <a:fld id="{8C2BA907-0F7E-4EB2-B775-62945D808D8E}" type="slidenum">
              <a:rPr lang="nl-BE" smtClean="0"/>
              <a:t>19</a:t>
            </a:fld>
            <a:endParaRPr lang="nl-BE"/>
          </a:p>
        </p:txBody>
      </p:sp>
    </p:spTree>
    <p:extLst>
      <p:ext uri="{BB962C8B-B14F-4D97-AF65-F5344CB8AC3E}">
        <p14:creationId xmlns:p14="http://schemas.microsoft.com/office/powerpoint/2010/main" val="3247618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5" name="Tijdelijke aanduiding voor koptekst 4">
            <a:extLst>
              <a:ext uri="{FF2B5EF4-FFF2-40B4-BE49-F238E27FC236}">
                <a16:creationId xmlns:a16="http://schemas.microsoft.com/office/drawing/2014/main" id="{9FA6D46E-E730-4C8D-F6F3-232C22CC5011}"/>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78A03D98-A323-5C0E-ADF6-7869287FF428}"/>
              </a:ext>
            </a:extLst>
          </p:cNvPr>
          <p:cNvSpPr>
            <a:spLocks noGrp="1"/>
          </p:cNvSpPr>
          <p:nvPr>
            <p:ph type="sldNum" sz="quarter" idx="5"/>
          </p:nvPr>
        </p:nvSpPr>
        <p:spPr/>
        <p:txBody>
          <a:bodyPr/>
          <a:lstStyle/>
          <a:p>
            <a:fld id="{8C2BA907-0F7E-4EB2-B775-62945D808D8E}" type="slidenum">
              <a:rPr lang="nl-BE" smtClean="0"/>
              <a:t>2</a:t>
            </a:fld>
            <a:endParaRPr lang="nl-BE"/>
          </a:p>
        </p:txBody>
      </p:sp>
    </p:spTree>
    <p:extLst>
      <p:ext uri="{BB962C8B-B14F-4D97-AF65-F5344CB8AC3E}">
        <p14:creationId xmlns:p14="http://schemas.microsoft.com/office/powerpoint/2010/main" val="21120273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5" name="Tijdelijke aanduiding voor koptekst 4">
            <a:extLst>
              <a:ext uri="{FF2B5EF4-FFF2-40B4-BE49-F238E27FC236}">
                <a16:creationId xmlns:a16="http://schemas.microsoft.com/office/drawing/2014/main" id="{661F7E50-417F-9128-F396-5137F4321558}"/>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85437B26-B1E1-3BDD-643C-FDF5FCF7FDBB}"/>
              </a:ext>
            </a:extLst>
          </p:cNvPr>
          <p:cNvSpPr>
            <a:spLocks noGrp="1"/>
          </p:cNvSpPr>
          <p:nvPr>
            <p:ph type="sldNum" sz="quarter" idx="5"/>
          </p:nvPr>
        </p:nvSpPr>
        <p:spPr/>
        <p:txBody>
          <a:bodyPr/>
          <a:lstStyle/>
          <a:p>
            <a:fld id="{8C2BA907-0F7E-4EB2-B775-62945D808D8E}" type="slidenum">
              <a:rPr lang="nl-BE" smtClean="0"/>
              <a:t>20</a:t>
            </a:fld>
            <a:endParaRPr lang="nl-BE"/>
          </a:p>
        </p:txBody>
      </p:sp>
    </p:spTree>
    <p:extLst>
      <p:ext uri="{BB962C8B-B14F-4D97-AF65-F5344CB8AC3E}">
        <p14:creationId xmlns:p14="http://schemas.microsoft.com/office/powerpoint/2010/main" val="9777911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1100" dirty="0"/>
              <a:t>Sterke gelijkenis in afbeeldingen van Justinianus en Theodora; willen zich op dezelfde hoogte positioneren </a:t>
            </a:r>
          </a:p>
          <a:p>
            <a:r>
              <a:rPr lang="nl-BE" sz="1100" dirty="0"/>
              <a:t>Afbeeldingen gelijken ook sterk op elkaar doorheen het rijk </a:t>
            </a:r>
          </a:p>
          <a:p>
            <a:r>
              <a:rPr lang="nl-BE" sz="1100" dirty="0"/>
              <a:t>Deze zijn de beroemde mozaïeken in Ravenna </a:t>
            </a:r>
          </a:p>
          <a:p>
            <a:r>
              <a:rPr lang="nl-BE" sz="1100" dirty="0"/>
              <a:t>Orthodox-christelijke afbeeldingen </a:t>
            </a:r>
          </a:p>
          <a:p>
            <a:endParaRPr lang="nl-BE" sz="1100" dirty="0"/>
          </a:p>
          <a:p>
            <a:r>
              <a:rPr lang="nl-BE" sz="1100" dirty="0"/>
              <a:t>https://www.metmuseum.org/exhibitions/listings/2012/byzantium-and-islam/blog/topical-essays/posts/san-vitale</a:t>
            </a:r>
          </a:p>
        </p:txBody>
      </p:sp>
      <p:sp>
        <p:nvSpPr>
          <p:cNvPr id="5" name="Tijdelijke aanduiding voor koptekst 4">
            <a:extLst>
              <a:ext uri="{FF2B5EF4-FFF2-40B4-BE49-F238E27FC236}">
                <a16:creationId xmlns:a16="http://schemas.microsoft.com/office/drawing/2014/main" id="{8935CF83-B534-F814-C363-C37B300CC20D}"/>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71C41C0E-5FE3-F6E5-179F-624E067B4B66}"/>
              </a:ext>
            </a:extLst>
          </p:cNvPr>
          <p:cNvSpPr>
            <a:spLocks noGrp="1"/>
          </p:cNvSpPr>
          <p:nvPr>
            <p:ph type="sldNum" sz="quarter" idx="5"/>
          </p:nvPr>
        </p:nvSpPr>
        <p:spPr/>
        <p:txBody>
          <a:bodyPr/>
          <a:lstStyle/>
          <a:p>
            <a:fld id="{8C2BA907-0F7E-4EB2-B775-62945D808D8E}" type="slidenum">
              <a:rPr lang="nl-BE" smtClean="0"/>
              <a:t>21</a:t>
            </a:fld>
            <a:endParaRPr lang="nl-BE"/>
          </a:p>
        </p:txBody>
      </p:sp>
    </p:spTree>
    <p:extLst>
      <p:ext uri="{BB962C8B-B14F-4D97-AF65-F5344CB8AC3E}">
        <p14:creationId xmlns:p14="http://schemas.microsoft.com/office/powerpoint/2010/main" val="1012557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Naast orthodoxe, nieuwe afbeeldingen -&gt; ook nog altijd invloed van de antieke erfenis bijvoorbeeld op munten met Victoria of afgebeeld als zonnegod</a:t>
            </a:r>
          </a:p>
          <a:p>
            <a:r>
              <a:rPr lang="nl-BE" dirty="0"/>
              <a:t>Munt van </a:t>
            </a:r>
            <a:r>
              <a:rPr lang="nl-BE" dirty="0" err="1"/>
              <a:t>Hadrianus</a:t>
            </a:r>
            <a:r>
              <a:rPr lang="nl-BE" dirty="0"/>
              <a:t> ter </a:t>
            </a:r>
            <a:r>
              <a:rPr lang="nl-BE" dirty="0" err="1"/>
              <a:t>vergeliijking</a:t>
            </a:r>
            <a:r>
              <a:rPr lang="nl-BE" dirty="0"/>
              <a:t> </a:t>
            </a:r>
          </a:p>
          <a:p>
            <a:r>
              <a:rPr lang="nl-BE" sz="2000" dirty="0">
                <a:latin typeface="Calibri" panose="020F0502020204030204" pitchFamily="34" charset="0"/>
                <a:ea typeface="Times New Roman" panose="02020603050405020304" pitchFamily="18" charset="0"/>
                <a:cs typeface="Times New Roman" panose="02020603050405020304" pitchFamily="18" charset="0"/>
              </a:rPr>
              <a:t>De </a:t>
            </a:r>
            <a:r>
              <a:rPr lang="nl-BE" sz="2000" u="sng" dirty="0">
                <a:latin typeface="Calibri" panose="020F0502020204030204" pitchFamily="34" charset="0"/>
                <a:ea typeface="Times New Roman" panose="02020603050405020304" pitchFamily="18" charset="0"/>
                <a:cs typeface="Times New Roman" panose="02020603050405020304" pitchFamily="18" charset="0"/>
              </a:rPr>
              <a:t>orthodox-christelijke religie en cultuur</a:t>
            </a:r>
            <a:r>
              <a:rPr lang="nl-BE" sz="2000" dirty="0">
                <a:latin typeface="Calibri" panose="020F0502020204030204" pitchFamily="34" charset="0"/>
                <a:ea typeface="Times New Roman" panose="02020603050405020304" pitchFamily="18" charset="0"/>
                <a:cs typeface="Times New Roman" panose="02020603050405020304" pitchFamily="18" charset="0"/>
              </a:rPr>
              <a:t> bepaalt de afbeelding van Justinianus als boodschapper van Jezus en God, maar ook de </a:t>
            </a:r>
            <a:r>
              <a:rPr lang="nl-BE" sz="2000" u="sng" dirty="0">
                <a:latin typeface="Calibri" panose="020F0502020204030204" pitchFamily="34" charset="0"/>
                <a:ea typeface="Times New Roman" panose="02020603050405020304" pitchFamily="18" charset="0"/>
                <a:cs typeface="Times New Roman" panose="02020603050405020304" pitchFamily="18" charset="0"/>
              </a:rPr>
              <a:t>heidense erfenis</a:t>
            </a:r>
            <a:r>
              <a:rPr lang="nl-BE" sz="2000" dirty="0">
                <a:latin typeface="Calibri" panose="020F0502020204030204" pitchFamily="34" charset="0"/>
                <a:ea typeface="Times New Roman" panose="02020603050405020304" pitchFamily="18" charset="0"/>
                <a:cs typeface="Times New Roman" panose="02020603050405020304" pitchFamily="18" charset="0"/>
              </a:rPr>
              <a:t> heeft een invloed. </a:t>
            </a:r>
          </a:p>
          <a:p>
            <a:r>
              <a:rPr lang="nl-BE" sz="2000" dirty="0">
                <a:latin typeface="Calibri" panose="020F0502020204030204" pitchFamily="34" charset="0"/>
                <a:cs typeface="Times New Roman" panose="02020603050405020304" pitchFamily="18" charset="0"/>
              </a:rPr>
              <a:t>De heidense erfenis is nog altijd ook te zien in het straatbeeld (beelden door Constantijn) </a:t>
            </a:r>
            <a:endParaRPr lang="nl-BE" dirty="0"/>
          </a:p>
          <a:p>
            <a:endParaRPr lang="nl-BE" dirty="0"/>
          </a:p>
          <a:p>
            <a:r>
              <a:rPr lang="nl-BE" dirty="0"/>
              <a:t>https://en.numista.com/catalogue/pieces93235.html </a:t>
            </a:r>
          </a:p>
          <a:p>
            <a:r>
              <a:rPr lang="nl-BE" dirty="0"/>
              <a:t>https://www.numiscollection.com/roman-empire-denarius-hadrian-122-rome-a28034-en.html</a:t>
            </a:r>
          </a:p>
          <a:p>
            <a:endParaRPr lang="nl-BE" dirty="0"/>
          </a:p>
        </p:txBody>
      </p:sp>
      <p:sp>
        <p:nvSpPr>
          <p:cNvPr id="5" name="Tijdelijke aanduiding voor koptekst 4">
            <a:extLst>
              <a:ext uri="{FF2B5EF4-FFF2-40B4-BE49-F238E27FC236}">
                <a16:creationId xmlns:a16="http://schemas.microsoft.com/office/drawing/2014/main" id="{1DFC0BD7-4C34-8FFB-889B-ED27DE69B137}"/>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E2E41AE8-624F-001E-B29E-9161AD24191E}"/>
              </a:ext>
            </a:extLst>
          </p:cNvPr>
          <p:cNvSpPr>
            <a:spLocks noGrp="1"/>
          </p:cNvSpPr>
          <p:nvPr>
            <p:ph type="sldNum" sz="quarter" idx="5"/>
          </p:nvPr>
        </p:nvSpPr>
        <p:spPr/>
        <p:txBody>
          <a:bodyPr/>
          <a:lstStyle/>
          <a:p>
            <a:fld id="{8C2BA907-0F7E-4EB2-B775-62945D808D8E}" type="slidenum">
              <a:rPr lang="nl-BE" smtClean="0"/>
              <a:t>23</a:t>
            </a:fld>
            <a:endParaRPr lang="nl-BE"/>
          </a:p>
        </p:txBody>
      </p:sp>
    </p:spTree>
    <p:extLst>
      <p:ext uri="{BB962C8B-B14F-4D97-AF65-F5344CB8AC3E}">
        <p14:creationId xmlns:p14="http://schemas.microsoft.com/office/powerpoint/2010/main" val="31216064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5" name="Tijdelijke aanduiding voor koptekst 4">
            <a:extLst>
              <a:ext uri="{FF2B5EF4-FFF2-40B4-BE49-F238E27FC236}">
                <a16:creationId xmlns:a16="http://schemas.microsoft.com/office/drawing/2014/main" id="{043E0E6A-5276-4E1B-D316-F79A2A69C646}"/>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570001D8-9400-A196-B5AB-CB709829E28F}"/>
              </a:ext>
            </a:extLst>
          </p:cNvPr>
          <p:cNvSpPr>
            <a:spLocks noGrp="1"/>
          </p:cNvSpPr>
          <p:nvPr>
            <p:ph type="sldNum" sz="quarter" idx="5"/>
          </p:nvPr>
        </p:nvSpPr>
        <p:spPr/>
        <p:txBody>
          <a:bodyPr/>
          <a:lstStyle/>
          <a:p>
            <a:fld id="{8C2BA907-0F7E-4EB2-B775-62945D808D8E}" type="slidenum">
              <a:rPr lang="nl-BE" smtClean="0"/>
              <a:t>24</a:t>
            </a:fld>
            <a:endParaRPr lang="nl-BE"/>
          </a:p>
        </p:txBody>
      </p:sp>
    </p:spTree>
    <p:extLst>
      <p:ext uri="{BB962C8B-B14F-4D97-AF65-F5344CB8AC3E}">
        <p14:creationId xmlns:p14="http://schemas.microsoft.com/office/powerpoint/2010/main" val="6654108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https://nl.wikipedia.org/wiki/Codex_Justinianus</a:t>
            </a:r>
          </a:p>
        </p:txBody>
      </p:sp>
      <p:sp>
        <p:nvSpPr>
          <p:cNvPr id="5" name="Tijdelijke aanduiding voor koptekst 4">
            <a:extLst>
              <a:ext uri="{FF2B5EF4-FFF2-40B4-BE49-F238E27FC236}">
                <a16:creationId xmlns:a16="http://schemas.microsoft.com/office/drawing/2014/main" id="{78AA6D63-E560-F058-A534-2F0A3CCA9AA9}"/>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0CB59C74-F90D-3A35-D19C-A2956D86EC10}"/>
              </a:ext>
            </a:extLst>
          </p:cNvPr>
          <p:cNvSpPr>
            <a:spLocks noGrp="1"/>
          </p:cNvSpPr>
          <p:nvPr>
            <p:ph type="sldNum" sz="quarter" idx="5"/>
          </p:nvPr>
        </p:nvSpPr>
        <p:spPr/>
        <p:txBody>
          <a:bodyPr/>
          <a:lstStyle/>
          <a:p>
            <a:fld id="{8C2BA907-0F7E-4EB2-B775-62945D808D8E}" type="slidenum">
              <a:rPr lang="nl-BE" smtClean="0"/>
              <a:t>25</a:t>
            </a:fld>
            <a:endParaRPr lang="nl-BE"/>
          </a:p>
        </p:txBody>
      </p:sp>
    </p:spTree>
    <p:extLst>
      <p:ext uri="{BB962C8B-B14F-4D97-AF65-F5344CB8AC3E}">
        <p14:creationId xmlns:p14="http://schemas.microsoft.com/office/powerpoint/2010/main" val="388333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2000" dirty="0">
                <a:latin typeface="Calibri" panose="020F0502020204030204" pitchFamily="34" charset="0"/>
                <a:ea typeface="Times New Roman" panose="02020603050405020304" pitchFamily="18" charset="0"/>
                <a:cs typeface="Times New Roman" panose="02020603050405020304" pitchFamily="18" charset="0"/>
              </a:rPr>
              <a:t>voor een hervorming van het rechtssysteem met zijn </a:t>
            </a:r>
            <a:r>
              <a:rPr lang="nl-BE" sz="2000" u="sng" dirty="0">
                <a:latin typeface="Calibri" panose="020F0502020204030204" pitchFamily="34" charset="0"/>
                <a:ea typeface="Times New Roman" panose="02020603050405020304" pitchFamily="18" charset="0"/>
                <a:cs typeface="Times New Roman" panose="02020603050405020304" pitchFamily="18" charset="0"/>
              </a:rPr>
              <a:t>codex </a:t>
            </a:r>
            <a:r>
              <a:rPr lang="nl-BE" sz="2000" u="sng" dirty="0" err="1">
                <a:latin typeface="Calibri" panose="020F0502020204030204" pitchFamily="34" charset="0"/>
                <a:ea typeface="Times New Roman" panose="02020603050405020304" pitchFamily="18" charset="0"/>
                <a:cs typeface="Times New Roman" panose="02020603050405020304" pitchFamily="18" charset="0"/>
              </a:rPr>
              <a:t>iuris</a:t>
            </a:r>
            <a:r>
              <a:rPr lang="nl-BE" sz="2000" u="sng" dirty="0">
                <a:latin typeface="Calibri" panose="020F0502020204030204" pitchFamily="34" charset="0"/>
                <a:ea typeface="Times New Roman" panose="02020603050405020304" pitchFamily="18" charset="0"/>
                <a:cs typeface="Times New Roman" panose="02020603050405020304" pitchFamily="18" charset="0"/>
              </a:rPr>
              <a:t> </a:t>
            </a:r>
            <a:r>
              <a:rPr lang="nl-BE" sz="2000" u="sng" dirty="0" err="1">
                <a:latin typeface="Calibri" panose="020F0502020204030204" pitchFamily="34" charset="0"/>
                <a:ea typeface="Times New Roman" panose="02020603050405020304" pitchFamily="18" charset="0"/>
                <a:cs typeface="Times New Roman" panose="02020603050405020304" pitchFamily="18" charset="0"/>
              </a:rPr>
              <a:t>civilis</a:t>
            </a:r>
            <a:r>
              <a:rPr lang="nl-BE" sz="2000" dirty="0">
                <a:latin typeface="Calibri" panose="020F0502020204030204" pitchFamily="34" charset="0"/>
                <a:ea typeface="Times New Roman" panose="02020603050405020304" pitchFamily="18" charset="0"/>
                <a:cs typeface="Times New Roman" panose="02020603050405020304" pitchFamily="18" charset="0"/>
              </a:rPr>
              <a:t>. Deze is gebaseerd op het Romeinse wetboek en wordt de basis voor ons hedendaags rechtssysteem. </a:t>
            </a:r>
            <a:endParaRPr lang="nl-BE" dirty="0"/>
          </a:p>
        </p:txBody>
      </p:sp>
      <p:sp>
        <p:nvSpPr>
          <p:cNvPr id="5" name="Tijdelijke aanduiding voor koptekst 4">
            <a:extLst>
              <a:ext uri="{FF2B5EF4-FFF2-40B4-BE49-F238E27FC236}">
                <a16:creationId xmlns:a16="http://schemas.microsoft.com/office/drawing/2014/main" id="{6F9021B9-1B3C-3B88-C123-C2C4316C5673}"/>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825A26E6-6832-2708-134C-67F86A3D7601}"/>
              </a:ext>
            </a:extLst>
          </p:cNvPr>
          <p:cNvSpPr>
            <a:spLocks noGrp="1"/>
          </p:cNvSpPr>
          <p:nvPr>
            <p:ph type="sldNum" sz="quarter" idx="5"/>
          </p:nvPr>
        </p:nvSpPr>
        <p:spPr/>
        <p:txBody>
          <a:bodyPr/>
          <a:lstStyle/>
          <a:p>
            <a:fld id="{8C2BA907-0F7E-4EB2-B775-62945D808D8E}" type="slidenum">
              <a:rPr lang="nl-BE" smtClean="0"/>
              <a:t>26</a:t>
            </a:fld>
            <a:endParaRPr lang="nl-BE"/>
          </a:p>
        </p:txBody>
      </p:sp>
    </p:spTree>
    <p:extLst>
      <p:ext uri="{BB962C8B-B14F-4D97-AF65-F5344CB8AC3E}">
        <p14:creationId xmlns:p14="http://schemas.microsoft.com/office/powerpoint/2010/main" val="18024222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990752">
              <a:defRPr/>
            </a:pPr>
            <a:r>
              <a:rPr lang="nl-BE" sz="1100" dirty="0">
                <a:latin typeface="Calibri" panose="020F0502020204030204" pitchFamily="34" charset="0"/>
                <a:ea typeface="Times New Roman" panose="02020603050405020304" pitchFamily="18" charset="0"/>
                <a:cs typeface="Times New Roman" panose="02020603050405020304" pitchFamily="18" charset="0"/>
              </a:rPr>
              <a:t>De </a:t>
            </a:r>
            <a:r>
              <a:rPr lang="nl-BE" sz="1100" u="sng" dirty="0">
                <a:latin typeface="Calibri" panose="020F0502020204030204" pitchFamily="34" charset="0"/>
                <a:ea typeface="Times New Roman" panose="02020603050405020304" pitchFamily="18" charset="0"/>
                <a:cs typeface="Times New Roman" panose="02020603050405020304" pitchFamily="18" charset="0"/>
              </a:rPr>
              <a:t>pest</a:t>
            </a:r>
            <a:r>
              <a:rPr lang="nl-BE" sz="1100" dirty="0">
                <a:latin typeface="Calibri" panose="020F0502020204030204" pitchFamily="34" charset="0"/>
                <a:ea typeface="Times New Roman" panose="02020603050405020304" pitchFamily="18" charset="0"/>
                <a:cs typeface="Times New Roman" panose="02020603050405020304" pitchFamily="18" charset="0"/>
              </a:rPr>
              <a:t> trof de stad hard en zijn macht werd in gevaar gebracht door de </a:t>
            </a:r>
            <a:r>
              <a:rPr lang="nl-BE" sz="1100" u="sng" dirty="0" err="1">
                <a:latin typeface="Calibri" panose="020F0502020204030204" pitchFamily="34" charset="0"/>
                <a:ea typeface="Times New Roman" panose="02020603050405020304" pitchFamily="18" charset="0"/>
                <a:cs typeface="Times New Roman" panose="02020603050405020304" pitchFamily="18" charset="0"/>
              </a:rPr>
              <a:t>Nika</a:t>
            </a:r>
            <a:r>
              <a:rPr lang="nl-BE" sz="1100" u="sng" dirty="0">
                <a:latin typeface="Calibri" panose="020F0502020204030204" pitchFamily="34" charset="0"/>
                <a:ea typeface="Times New Roman" panose="02020603050405020304" pitchFamily="18" charset="0"/>
                <a:cs typeface="Times New Roman" panose="02020603050405020304" pitchFamily="18" charset="0"/>
              </a:rPr>
              <a:t>-rellen</a:t>
            </a:r>
            <a:r>
              <a:rPr lang="nl-BE" sz="1100" dirty="0">
                <a:latin typeface="Calibri" panose="020F0502020204030204" pitchFamily="34" charset="0"/>
                <a:ea typeface="Times New Roman" panose="02020603050405020304" pitchFamily="18" charset="0"/>
                <a:cs typeface="Times New Roman" panose="02020603050405020304" pitchFamily="18" charset="0"/>
              </a:rPr>
              <a:t>. Ook zijn keuze om met een niet-aristocratische vrouw te trouwen kende kritiek. Ten slotte bracht zijn bouwwoede en rijkuitbreiding ook hoge kosten mee. </a:t>
            </a:r>
          </a:p>
          <a:p>
            <a:endParaRPr lang="nl-BE" sz="1100" dirty="0"/>
          </a:p>
          <a:p>
            <a:r>
              <a:rPr lang="nl-BE" sz="1100" dirty="0" err="1"/>
              <a:t>Nika</a:t>
            </a:r>
            <a:r>
              <a:rPr lang="nl-BE" sz="1100" dirty="0"/>
              <a:t>-opstand: </a:t>
            </a:r>
            <a:r>
              <a:rPr lang="nl-BE" sz="1100" dirty="0" err="1"/>
              <a:t>cf</a:t>
            </a:r>
            <a:r>
              <a:rPr lang="nl-BE" sz="1100" dirty="0"/>
              <a:t> stadiumgeweld voetbal, maar dan met wagenrennen (blauwen </a:t>
            </a:r>
            <a:r>
              <a:rPr lang="nl-BE" sz="1100" dirty="0" err="1"/>
              <a:t>vs</a:t>
            </a:r>
            <a:r>
              <a:rPr lang="nl-BE" sz="1100" dirty="0"/>
              <a:t> groenen); ontaard in een gewelddadige opstand met belegering van het paleis en grote verwoesting van de stad </a:t>
            </a:r>
          </a:p>
          <a:p>
            <a:r>
              <a:rPr lang="nl-BE" sz="1100" dirty="0"/>
              <a:t>https://nl.wikipedia.org/wiki/Nika-oproer</a:t>
            </a:r>
          </a:p>
          <a:p>
            <a:endParaRPr lang="nl-BE" sz="1100" dirty="0"/>
          </a:p>
          <a:p>
            <a:r>
              <a:rPr lang="nl-BE" sz="1100" dirty="0"/>
              <a:t>De pest trof de stad ook hard en Justinianus stierf er bijna aan </a:t>
            </a:r>
          </a:p>
          <a:p>
            <a:r>
              <a:rPr lang="nl-BE" sz="1100" dirty="0">
                <a:latin typeface="Calibri" panose="020F0502020204030204" pitchFamily="34" charset="0"/>
                <a:ea typeface="Times New Roman" panose="02020603050405020304" pitchFamily="18" charset="0"/>
                <a:cs typeface="Times New Roman" panose="02020603050405020304" pitchFamily="18" charset="0"/>
              </a:rPr>
              <a:t>Ook zijn keuze om met een niet-aristocratische vrouw te trouwen kende kritiek. Ten slotte bracht zijn bouwwoede en rijkuitbreiding ook hoge kosten mee. </a:t>
            </a:r>
            <a:endParaRPr lang="nl-BE" sz="1100" dirty="0"/>
          </a:p>
        </p:txBody>
      </p:sp>
      <p:sp>
        <p:nvSpPr>
          <p:cNvPr id="5" name="Tijdelijke aanduiding voor koptekst 4">
            <a:extLst>
              <a:ext uri="{FF2B5EF4-FFF2-40B4-BE49-F238E27FC236}">
                <a16:creationId xmlns:a16="http://schemas.microsoft.com/office/drawing/2014/main" id="{6FAE21A2-8A92-309B-EC71-C59081D0BF32}"/>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637A8C64-939E-A8EC-E833-0616C156A3C4}"/>
              </a:ext>
            </a:extLst>
          </p:cNvPr>
          <p:cNvSpPr>
            <a:spLocks noGrp="1"/>
          </p:cNvSpPr>
          <p:nvPr>
            <p:ph type="sldNum" sz="quarter" idx="5"/>
          </p:nvPr>
        </p:nvSpPr>
        <p:spPr/>
        <p:txBody>
          <a:bodyPr/>
          <a:lstStyle/>
          <a:p>
            <a:fld id="{8C2BA907-0F7E-4EB2-B775-62945D808D8E}" type="slidenum">
              <a:rPr lang="nl-BE" smtClean="0"/>
              <a:t>27</a:t>
            </a:fld>
            <a:endParaRPr lang="nl-BE"/>
          </a:p>
        </p:txBody>
      </p:sp>
    </p:spTree>
    <p:extLst>
      <p:ext uri="{BB962C8B-B14F-4D97-AF65-F5344CB8AC3E}">
        <p14:creationId xmlns:p14="http://schemas.microsoft.com/office/powerpoint/2010/main" val="24200004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5" name="Tijdelijke aanduiding voor koptekst 4">
            <a:extLst>
              <a:ext uri="{FF2B5EF4-FFF2-40B4-BE49-F238E27FC236}">
                <a16:creationId xmlns:a16="http://schemas.microsoft.com/office/drawing/2014/main" id="{2A366C12-67D4-446C-C326-65D02DEED857}"/>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A16C0667-E2FA-7210-52EB-240A8F281716}"/>
              </a:ext>
            </a:extLst>
          </p:cNvPr>
          <p:cNvSpPr>
            <a:spLocks noGrp="1"/>
          </p:cNvSpPr>
          <p:nvPr>
            <p:ph type="sldNum" sz="quarter" idx="5"/>
          </p:nvPr>
        </p:nvSpPr>
        <p:spPr/>
        <p:txBody>
          <a:bodyPr/>
          <a:lstStyle/>
          <a:p>
            <a:fld id="{8C2BA907-0F7E-4EB2-B775-62945D808D8E}" type="slidenum">
              <a:rPr lang="nl-BE" smtClean="0"/>
              <a:t>28</a:t>
            </a:fld>
            <a:endParaRPr lang="nl-BE"/>
          </a:p>
        </p:txBody>
      </p:sp>
    </p:spTree>
    <p:extLst>
      <p:ext uri="{BB962C8B-B14F-4D97-AF65-F5344CB8AC3E}">
        <p14:creationId xmlns:p14="http://schemas.microsoft.com/office/powerpoint/2010/main" val="42131080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990752">
              <a:defRPr/>
            </a:pPr>
            <a:r>
              <a:rPr lang="nl-BE" sz="2000" dirty="0">
                <a:latin typeface="Calibri" panose="020F0502020204030204" pitchFamily="34" charset="0"/>
                <a:ea typeface="Times New Roman" panose="02020603050405020304" pitchFamily="18" charset="0"/>
                <a:cs typeface="Times New Roman" panose="02020603050405020304" pitchFamily="18" charset="0"/>
              </a:rPr>
              <a:t>De Byzantijnse literatuur bloeit in de zesde eeuw. Er is ook een spanning merkbaar tussen de klassieke, heidense erfenis die overigens nog steeds gedoceerd wordt op school en de orthodox-christelijke religie en Byzantijnse tijdsgeest. Er worden traditionele, classicerende werken geschreven, maar ook nieuwe genres ontstaan zoals de epigram of hymnografie. </a:t>
            </a:r>
          </a:p>
          <a:p>
            <a:endParaRPr lang="nl-BE" dirty="0"/>
          </a:p>
        </p:txBody>
      </p:sp>
      <p:sp>
        <p:nvSpPr>
          <p:cNvPr id="5" name="Tijdelijke aanduiding voor koptekst 4">
            <a:extLst>
              <a:ext uri="{FF2B5EF4-FFF2-40B4-BE49-F238E27FC236}">
                <a16:creationId xmlns:a16="http://schemas.microsoft.com/office/drawing/2014/main" id="{D3CB4968-D9B1-BA3D-6537-95415A494CC3}"/>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90149F3B-DA66-AC63-04EE-D8EC62269E92}"/>
              </a:ext>
            </a:extLst>
          </p:cNvPr>
          <p:cNvSpPr>
            <a:spLocks noGrp="1"/>
          </p:cNvSpPr>
          <p:nvPr>
            <p:ph type="sldNum" sz="quarter" idx="5"/>
          </p:nvPr>
        </p:nvSpPr>
        <p:spPr/>
        <p:txBody>
          <a:bodyPr/>
          <a:lstStyle/>
          <a:p>
            <a:fld id="{8C2BA907-0F7E-4EB2-B775-62945D808D8E}" type="slidenum">
              <a:rPr lang="nl-BE" smtClean="0"/>
              <a:t>29</a:t>
            </a:fld>
            <a:endParaRPr lang="nl-BE"/>
          </a:p>
        </p:txBody>
      </p:sp>
    </p:spTree>
    <p:extLst>
      <p:ext uri="{BB962C8B-B14F-4D97-AF65-F5344CB8AC3E}">
        <p14:creationId xmlns:p14="http://schemas.microsoft.com/office/powerpoint/2010/main" val="35124321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15000"/>
              </a:lnSpc>
              <a:spcBef>
                <a:spcPts val="542"/>
              </a:spcBef>
              <a:spcAft>
                <a:spcPts val="1084"/>
              </a:spcAft>
            </a:pPr>
            <a:r>
              <a:rPr lang="nl-BE" sz="1100" dirty="0">
                <a:latin typeface="Calibri" panose="020F0502020204030204" pitchFamily="34" charset="0"/>
                <a:ea typeface="Times New Roman" panose="02020603050405020304" pitchFamily="18" charset="0"/>
                <a:cs typeface="Times New Roman" panose="02020603050405020304" pitchFamily="18" charset="0"/>
              </a:rPr>
              <a:t>Procopius is een zesde-eeuwse auteur, geboren in Caesarea. Het grootste deel van zijn leven, namelijk vanaf rond 527, werkte hij als privésecretaris van Belisarius. Deze laatste was een belangrijk generaal onder keizer Justinianus. Procopius vergezelde Belisarius op zijn reizen en schreef hierover de oorlogen of De </a:t>
            </a:r>
            <a:r>
              <a:rPr lang="nl-BE" sz="1100" dirty="0" err="1">
                <a:latin typeface="Calibri" panose="020F0502020204030204" pitchFamily="34" charset="0"/>
                <a:ea typeface="Times New Roman" panose="02020603050405020304" pitchFamily="18" charset="0"/>
                <a:cs typeface="Times New Roman" panose="02020603050405020304" pitchFamily="18" charset="0"/>
              </a:rPr>
              <a:t>Bellis</a:t>
            </a:r>
            <a:r>
              <a:rPr lang="nl-BE" sz="1100" dirty="0">
                <a:latin typeface="Calibri" panose="020F0502020204030204" pitchFamily="34" charset="0"/>
                <a:ea typeface="Times New Roman" panose="02020603050405020304" pitchFamily="18" charset="0"/>
                <a:cs typeface="Times New Roman" panose="02020603050405020304" pitchFamily="18" charset="0"/>
              </a:rPr>
              <a:t> of Υπ</a:t>
            </a:r>
            <a:r>
              <a:rPr lang="nl-BE" sz="1100" dirty="0" err="1">
                <a:latin typeface="Calibri" panose="020F0502020204030204" pitchFamily="34" charset="0"/>
                <a:ea typeface="Times New Roman" panose="02020603050405020304" pitchFamily="18" charset="0"/>
                <a:cs typeface="Times New Roman" panose="02020603050405020304" pitchFamily="18" charset="0"/>
              </a:rPr>
              <a:t>έρ</a:t>
            </a:r>
            <a:r>
              <a:rPr lang="nl-BE" sz="1100" dirty="0">
                <a:latin typeface="Calibri" panose="020F0502020204030204" pitchFamily="34" charset="0"/>
                <a:ea typeface="Times New Roman" panose="02020603050405020304" pitchFamily="18" charset="0"/>
                <a:cs typeface="Times New Roman" panose="02020603050405020304" pitchFamily="18" charset="0"/>
              </a:rPr>
              <a:t> </a:t>
            </a:r>
            <a:r>
              <a:rPr lang="nl-BE" sz="1100" dirty="0" err="1">
                <a:latin typeface="Calibri" panose="020F0502020204030204" pitchFamily="34" charset="0"/>
                <a:ea typeface="Times New Roman" panose="02020603050405020304" pitchFamily="18" charset="0"/>
                <a:cs typeface="Times New Roman" panose="02020603050405020304" pitchFamily="18" charset="0"/>
              </a:rPr>
              <a:t>των</a:t>
            </a:r>
            <a:r>
              <a:rPr lang="nl-BE" sz="1100" dirty="0">
                <a:latin typeface="Calibri" panose="020F0502020204030204" pitchFamily="34" charset="0"/>
                <a:ea typeface="Times New Roman" panose="02020603050405020304" pitchFamily="18" charset="0"/>
                <a:cs typeface="Times New Roman" panose="02020603050405020304" pitchFamily="18" charset="0"/>
              </a:rPr>
              <a:t> π</a:t>
            </a:r>
            <a:r>
              <a:rPr lang="nl-BE" sz="1100" dirty="0" err="1">
                <a:latin typeface="Calibri" panose="020F0502020204030204" pitchFamily="34" charset="0"/>
                <a:ea typeface="Times New Roman" panose="02020603050405020304" pitchFamily="18" charset="0"/>
                <a:cs typeface="Times New Roman" panose="02020603050405020304" pitchFamily="18" charset="0"/>
              </a:rPr>
              <a:t>ολέμων</a:t>
            </a:r>
            <a:r>
              <a:rPr lang="nl-BE" sz="1100" dirty="0">
                <a:latin typeface="Calibri" panose="020F0502020204030204" pitchFamily="34" charset="0"/>
                <a:ea typeface="Times New Roman" panose="02020603050405020304" pitchFamily="18" charset="0"/>
                <a:cs typeface="Times New Roman" panose="02020603050405020304" pitchFamily="18" charset="0"/>
              </a:rPr>
              <a:t> </a:t>
            </a:r>
            <a:r>
              <a:rPr lang="nl-BE" sz="1100" dirty="0" err="1">
                <a:latin typeface="Calibri" panose="020F0502020204030204" pitchFamily="34" charset="0"/>
                <a:ea typeface="Times New Roman" panose="02020603050405020304" pitchFamily="18" charset="0"/>
                <a:cs typeface="Times New Roman" panose="02020603050405020304" pitchFamily="18" charset="0"/>
              </a:rPr>
              <a:t>λόγοι</a:t>
            </a:r>
            <a:r>
              <a:rPr lang="nl-BE" sz="1100" dirty="0">
                <a:latin typeface="Calibri" panose="020F0502020204030204" pitchFamily="34" charset="0"/>
                <a:ea typeface="Times New Roman" panose="02020603050405020304" pitchFamily="18" charset="0"/>
                <a:cs typeface="Times New Roman" panose="02020603050405020304" pitchFamily="18" charset="0"/>
              </a:rPr>
              <a:t> die de gebeurtenissen tot 554 behandelen. Na 550 besliste hij om zijn eerste werk te gaan nuanceren en aanvullen en schreef de Anekdota ofwel de onuitgegeven zaken. Een onuitgegeven werk dat belooft om de geheime geschiedenis achter het officiële verhaal bloot te leggen. Tenslotte schreef hij enkele jaren later, waarschijnlijk op vraag van Justinianus, de gebouwen of De </a:t>
            </a:r>
            <a:r>
              <a:rPr lang="nl-BE" sz="1100" dirty="0" err="1">
                <a:latin typeface="Calibri" panose="020F0502020204030204" pitchFamily="34" charset="0"/>
                <a:ea typeface="Times New Roman" panose="02020603050405020304" pitchFamily="18" charset="0"/>
                <a:cs typeface="Times New Roman" panose="02020603050405020304" pitchFamily="18" charset="0"/>
              </a:rPr>
              <a:t>Aedificiis</a:t>
            </a:r>
            <a:r>
              <a:rPr lang="nl-BE" sz="1100" dirty="0">
                <a:latin typeface="Calibri" panose="020F0502020204030204" pitchFamily="34" charset="0"/>
                <a:ea typeface="Times New Roman" panose="02020603050405020304" pitchFamily="18" charset="0"/>
                <a:cs typeface="Times New Roman" panose="02020603050405020304" pitchFamily="18" charset="0"/>
              </a:rPr>
              <a:t>. Een ophemelend werk dat Justinianus’ bouwwerken in zijn rijk beschrijft.</a:t>
            </a:r>
          </a:p>
          <a:p>
            <a:r>
              <a:rPr lang="nl-BE" sz="1100" dirty="0">
                <a:latin typeface="Calibri" panose="020F0502020204030204" pitchFamily="34" charset="0"/>
                <a:ea typeface="Times New Roman" panose="02020603050405020304" pitchFamily="18" charset="0"/>
                <a:cs typeface="Times New Roman" panose="02020603050405020304" pitchFamily="18" charset="0"/>
              </a:rPr>
              <a:t>Aangezien Procopius zijn baas vergezelde bij diens veldtochten, was hij deelnemer en ooggetuige van heel wat belangrijke gebeurtenissen van de zesde eeuw. Hij wordt ook gezien als de voornaamste historiograaf van deze periode. Zijn schrijfstijl imiteert ook de grote klassieke historiografen zoals Thucydides en Herodotos, maar ook </a:t>
            </a:r>
            <a:r>
              <a:rPr lang="nl-BE" sz="1100" dirty="0" err="1">
                <a:latin typeface="Calibri" panose="020F0502020204030204" pitchFamily="34" charset="0"/>
                <a:ea typeface="Times New Roman" panose="02020603050405020304" pitchFamily="18" charset="0"/>
                <a:cs typeface="Times New Roman" panose="02020603050405020304" pitchFamily="18" charset="0"/>
              </a:rPr>
              <a:t>Polybius</a:t>
            </a:r>
            <a:r>
              <a:rPr lang="nl-BE" sz="1100" dirty="0">
                <a:latin typeface="Calibri" panose="020F0502020204030204" pitchFamily="34" charset="0"/>
                <a:ea typeface="Times New Roman" panose="02020603050405020304" pitchFamily="18" charset="0"/>
                <a:cs typeface="Times New Roman" panose="02020603050405020304" pitchFamily="18" charset="0"/>
              </a:rPr>
              <a:t> en </a:t>
            </a:r>
            <a:r>
              <a:rPr lang="nl-BE" sz="1100" dirty="0" err="1">
                <a:latin typeface="Calibri" panose="020F0502020204030204" pitchFamily="34" charset="0"/>
                <a:ea typeface="Times New Roman" panose="02020603050405020304" pitchFamily="18" charset="0"/>
                <a:cs typeface="Times New Roman" panose="02020603050405020304" pitchFamily="18" charset="0"/>
              </a:rPr>
              <a:t>Arrianus</a:t>
            </a:r>
            <a:endParaRPr lang="nl-BE" sz="1100" dirty="0"/>
          </a:p>
        </p:txBody>
      </p:sp>
      <p:sp>
        <p:nvSpPr>
          <p:cNvPr id="5" name="Tijdelijke aanduiding voor koptekst 4">
            <a:extLst>
              <a:ext uri="{FF2B5EF4-FFF2-40B4-BE49-F238E27FC236}">
                <a16:creationId xmlns:a16="http://schemas.microsoft.com/office/drawing/2014/main" id="{71BF0538-DD32-544C-2290-BCC2F514BE00}"/>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532024DA-F28B-4DD9-C446-9A13A6D711F0}"/>
              </a:ext>
            </a:extLst>
          </p:cNvPr>
          <p:cNvSpPr>
            <a:spLocks noGrp="1"/>
          </p:cNvSpPr>
          <p:nvPr>
            <p:ph type="sldNum" sz="quarter" idx="5"/>
          </p:nvPr>
        </p:nvSpPr>
        <p:spPr/>
        <p:txBody>
          <a:bodyPr/>
          <a:lstStyle/>
          <a:p>
            <a:fld id="{8C2BA907-0F7E-4EB2-B775-62945D808D8E}" type="slidenum">
              <a:rPr lang="nl-BE" smtClean="0"/>
              <a:t>30</a:t>
            </a:fld>
            <a:endParaRPr lang="nl-BE"/>
          </a:p>
        </p:txBody>
      </p:sp>
    </p:spTree>
    <p:extLst>
      <p:ext uri="{BB962C8B-B14F-4D97-AF65-F5344CB8AC3E}">
        <p14:creationId xmlns:p14="http://schemas.microsoft.com/office/powerpoint/2010/main" val="2794599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5" name="Tijdelijke aanduiding voor koptekst 4">
            <a:extLst>
              <a:ext uri="{FF2B5EF4-FFF2-40B4-BE49-F238E27FC236}">
                <a16:creationId xmlns:a16="http://schemas.microsoft.com/office/drawing/2014/main" id="{FA5879F3-9947-A42F-C478-C75E914321F0}"/>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9F9E88CC-C2EE-4DDB-9144-24BDEE85989B}"/>
              </a:ext>
            </a:extLst>
          </p:cNvPr>
          <p:cNvSpPr>
            <a:spLocks noGrp="1"/>
          </p:cNvSpPr>
          <p:nvPr>
            <p:ph type="sldNum" sz="quarter" idx="5"/>
          </p:nvPr>
        </p:nvSpPr>
        <p:spPr/>
        <p:txBody>
          <a:bodyPr/>
          <a:lstStyle/>
          <a:p>
            <a:fld id="{8C2BA907-0F7E-4EB2-B775-62945D808D8E}" type="slidenum">
              <a:rPr lang="nl-BE" smtClean="0"/>
              <a:t>3</a:t>
            </a:fld>
            <a:endParaRPr lang="nl-BE"/>
          </a:p>
        </p:txBody>
      </p:sp>
    </p:spTree>
    <p:extLst>
      <p:ext uri="{BB962C8B-B14F-4D97-AF65-F5344CB8AC3E}">
        <p14:creationId xmlns:p14="http://schemas.microsoft.com/office/powerpoint/2010/main" val="2706012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990752">
              <a:defRPr/>
            </a:pPr>
            <a:endParaRPr lang="nl-BE" sz="2000" dirty="0">
              <a:latin typeface="Calibri" panose="020F0502020204030204" pitchFamily="34" charset="0"/>
              <a:ea typeface="Times New Roman" panose="02020603050405020304" pitchFamily="18" charset="0"/>
              <a:cs typeface="Times New Roman" panose="02020603050405020304" pitchFamily="18" charset="0"/>
            </a:endParaRPr>
          </a:p>
          <a:p>
            <a:pPr defTabSz="990752">
              <a:defRPr/>
            </a:pPr>
            <a:r>
              <a:rPr lang="nl-BE" sz="1100" dirty="0">
                <a:latin typeface="Calibri" panose="020F0502020204030204" pitchFamily="34" charset="0"/>
                <a:ea typeface="Times New Roman" panose="02020603050405020304" pitchFamily="18" charset="0"/>
                <a:cs typeface="Times New Roman" panose="02020603050405020304" pitchFamily="18" charset="0"/>
              </a:rPr>
              <a:t>In 550 schreef dus Procopius zijn tweede werk, de </a:t>
            </a:r>
            <a:r>
              <a:rPr lang="nl-BE" sz="1100" i="1" dirty="0">
                <a:latin typeface="Calibri" panose="020F0502020204030204" pitchFamily="34" charset="0"/>
                <a:ea typeface="Times New Roman" panose="02020603050405020304" pitchFamily="18" charset="0"/>
                <a:cs typeface="Times New Roman" panose="02020603050405020304" pitchFamily="18" charset="0"/>
              </a:rPr>
              <a:t>Anekdota</a:t>
            </a:r>
            <a:r>
              <a:rPr lang="nl-BE" sz="1100" dirty="0">
                <a:latin typeface="Calibri" panose="020F0502020204030204" pitchFamily="34" charset="0"/>
                <a:ea typeface="Times New Roman" panose="02020603050405020304" pitchFamily="18" charset="0"/>
                <a:cs typeface="Times New Roman" panose="02020603050405020304" pitchFamily="18" charset="0"/>
              </a:rPr>
              <a:t> of de </a:t>
            </a:r>
            <a:r>
              <a:rPr lang="nl-BE" sz="1100" i="1" dirty="0">
                <a:latin typeface="Calibri" panose="020F0502020204030204" pitchFamily="34" charset="0"/>
                <a:ea typeface="Times New Roman" panose="02020603050405020304" pitchFamily="18" charset="0"/>
                <a:cs typeface="Times New Roman" panose="02020603050405020304" pitchFamily="18" charset="0"/>
              </a:rPr>
              <a:t>onuitgegeven dingen</a:t>
            </a:r>
            <a:r>
              <a:rPr lang="nl-BE" sz="1100" dirty="0">
                <a:latin typeface="Calibri" panose="020F0502020204030204" pitchFamily="34" charset="0"/>
                <a:ea typeface="Times New Roman" panose="02020603050405020304" pitchFamily="18" charset="0"/>
                <a:cs typeface="Times New Roman" panose="02020603050405020304" pitchFamily="18" charset="0"/>
              </a:rPr>
              <a:t>. Een latere benaming is de </a:t>
            </a:r>
            <a:r>
              <a:rPr lang="nl-BE" sz="1100" i="1" dirty="0">
                <a:latin typeface="Calibri" panose="020F0502020204030204" pitchFamily="34" charset="0"/>
                <a:ea typeface="Times New Roman" panose="02020603050405020304" pitchFamily="18" charset="0"/>
                <a:cs typeface="Times New Roman" panose="02020603050405020304" pitchFamily="18" charset="0"/>
              </a:rPr>
              <a:t>geheime geschiedenis</a:t>
            </a:r>
            <a:r>
              <a:rPr lang="nl-BE" sz="1100" dirty="0">
                <a:latin typeface="Calibri" panose="020F0502020204030204" pitchFamily="34" charset="0"/>
                <a:ea typeface="Times New Roman" panose="02020603050405020304" pitchFamily="18" charset="0"/>
                <a:cs typeface="Times New Roman" panose="02020603050405020304" pitchFamily="18" charset="0"/>
              </a:rPr>
              <a:t> of </a:t>
            </a:r>
            <a:r>
              <a:rPr lang="nl-BE" sz="1100" i="1" dirty="0" err="1">
                <a:latin typeface="Calibri" panose="020F0502020204030204" pitchFamily="34" charset="0"/>
                <a:ea typeface="Times New Roman" panose="02020603050405020304" pitchFamily="18" charset="0"/>
                <a:cs typeface="Times New Roman" panose="02020603050405020304" pitchFamily="18" charset="0"/>
              </a:rPr>
              <a:t>historia</a:t>
            </a:r>
            <a:r>
              <a:rPr lang="nl-BE" sz="1100" i="1" dirty="0">
                <a:latin typeface="Calibri" panose="020F0502020204030204" pitchFamily="34" charset="0"/>
                <a:ea typeface="Times New Roman" panose="02020603050405020304" pitchFamily="18" charset="0"/>
                <a:cs typeface="Times New Roman" panose="02020603050405020304" pitchFamily="18" charset="0"/>
              </a:rPr>
              <a:t> arcana</a:t>
            </a:r>
            <a:r>
              <a:rPr lang="nl-BE" sz="1100" dirty="0">
                <a:latin typeface="Calibri" panose="020F0502020204030204" pitchFamily="34" charset="0"/>
                <a:ea typeface="Times New Roman" panose="02020603050405020304" pitchFamily="18" charset="0"/>
                <a:cs typeface="Times New Roman" panose="02020603050405020304" pitchFamily="18" charset="0"/>
              </a:rPr>
              <a:t>. De Nederlandstalige vertaler Hein van Dolen karakteriseert dit werk als een schandaalkroniek en gaf het de titel ‘verzwegen verhalen’. </a:t>
            </a:r>
          </a:p>
          <a:p>
            <a:pPr defTabSz="990752">
              <a:defRPr/>
            </a:pPr>
            <a:r>
              <a:rPr lang="nl-BE" sz="1100" dirty="0">
                <a:latin typeface="Calibri" panose="020F0502020204030204" pitchFamily="34" charset="0"/>
                <a:ea typeface="Times New Roman" panose="02020603050405020304" pitchFamily="18" charset="0"/>
                <a:cs typeface="Times New Roman" panose="02020603050405020304" pitchFamily="18" charset="0"/>
              </a:rPr>
              <a:t>De </a:t>
            </a:r>
            <a:r>
              <a:rPr lang="nl-BE" sz="1100" i="1" dirty="0">
                <a:latin typeface="Calibri" panose="020F0502020204030204" pitchFamily="34" charset="0"/>
                <a:ea typeface="Times New Roman" panose="02020603050405020304" pitchFamily="18" charset="0"/>
                <a:cs typeface="Times New Roman" panose="02020603050405020304" pitchFamily="18" charset="0"/>
              </a:rPr>
              <a:t>Anekdota</a:t>
            </a:r>
            <a:r>
              <a:rPr lang="nl-BE" sz="1100" dirty="0">
                <a:latin typeface="Calibri" panose="020F0502020204030204" pitchFamily="34" charset="0"/>
                <a:ea typeface="Times New Roman" panose="02020603050405020304" pitchFamily="18" charset="0"/>
                <a:cs typeface="Times New Roman" panose="02020603050405020304" pitchFamily="18" charset="0"/>
              </a:rPr>
              <a:t> bestaat uit 30 hoofdstukken en kan in drie delen worden opgedeeld. Het eerste deel (hoofdstukken </a:t>
            </a:r>
            <a:r>
              <a:rPr lang="nl-BE" sz="1100" i="1" dirty="0">
                <a:latin typeface="Calibri" panose="020F0502020204030204" pitchFamily="34" charset="0"/>
                <a:ea typeface="Times New Roman" panose="02020603050405020304" pitchFamily="18" charset="0"/>
                <a:cs typeface="Times New Roman" panose="02020603050405020304" pitchFamily="18" charset="0"/>
              </a:rPr>
              <a:t>An</a:t>
            </a:r>
            <a:r>
              <a:rPr lang="nl-BE" sz="1100" dirty="0">
                <a:latin typeface="Calibri" panose="020F0502020204030204" pitchFamily="34" charset="0"/>
                <a:ea typeface="Times New Roman" panose="02020603050405020304" pitchFamily="18" charset="0"/>
                <a:cs typeface="Times New Roman" panose="02020603050405020304" pitchFamily="18" charset="0"/>
              </a:rPr>
              <a:t>. 1-5) krijgt de titel </a:t>
            </a:r>
            <a:r>
              <a:rPr lang="nl-BE" sz="1100" dirty="0" err="1">
                <a:latin typeface="Calibri" panose="020F0502020204030204" pitchFamily="34" charset="0"/>
                <a:ea typeface="Times New Roman" panose="02020603050405020304" pitchFamily="18" charset="0"/>
                <a:cs typeface="Times New Roman" panose="02020603050405020304" pitchFamily="18" charset="0"/>
              </a:rPr>
              <a:t>gynocratie</a:t>
            </a:r>
            <a:r>
              <a:rPr lang="nl-BE" sz="1100" dirty="0">
                <a:latin typeface="Calibri" panose="020F0502020204030204" pitchFamily="34" charset="0"/>
                <a:ea typeface="Times New Roman" panose="02020603050405020304" pitchFamily="18" charset="0"/>
                <a:cs typeface="Times New Roman" panose="02020603050405020304" pitchFamily="18" charset="0"/>
              </a:rPr>
              <a:t> of de heerschappij van de vrouw. Na een introductie waarin het doel van dit werk uitgelegd wordt, legt de verteller de schandalen van het koppel Antonina en Belisarius bloot waarbij de verteller nadruk legt op de macht die Antonina over haar echtgenoot heeft. Deel twee (</a:t>
            </a:r>
            <a:r>
              <a:rPr lang="nl-BE" sz="1100" i="1" dirty="0">
                <a:latin typeface="Calibri" panose="020F0502020204030204" pitchFamily="34" charset="0"/>
                <a:ea typeface="Times New Roman" panose="02020603050405020304" pitchFamily="18" charset="0"/>
                <a:cs typeface="Times New Roman" panose="02020603050405020304" pitchFamily="18" charset="0"/>
              </a:rPr>
              <a:t>An</a:t>
            </a:r>
            <a:r>
              <a:rPr lang="nl-BE" sz="1100" dirty="0">
                <a:latin typeface="Calibri" panose="020F0502020204030204" pitchFamily="34" charset="0"/>
                <a:ea typeface="Times New Roman" panose="02020603050405020304" pitchFamily="18" charset="0"/>
                <a:cs typeface="Times New Roman" panose="02020603050405020304" pitchFamily="18" charset="0"/>
              </a:rPr>
              <a:t>. 6-18) behandelt dan Theodora en Justinianus. Er wordt hier onder meer ingegaan op de afkomst van beiden, maar ook hoe ze samen het rijk besturen. Het laatste deel (</a:t>
            </a:r>
            <a:r>
              <a:rPr lang="nl-BE" sz="1100" i="1" dirty="0">
                <a:latin typeface="Calibri" panose="020F0502020204030204" pitchFamily="34" charset="0"/>
                <a:ea typeface="Times New Roman" panose="02020603050405020304" pitchFamily="18" charset="0"/>
                <a:cs typeface="Times New Roman" panose="02020603050405020304" pitchFamily="18" charset="0"/>
              </a:rPr>
              <a:t>An</a:t>
            </a:r>
            <a:r>
              <a:rPr lang="nl-BE" sz="1100" dirty="0">
                <a:latin typeface="Calibri" panose="020F0502020204030204" pitchFamily="34" charset="0"/>
                <a:ea typeface="Times New Roman" panose="02020603050405020304" pitchFamily="18" charset="0"/>
                <a:cs typeface="Times New Roman" panose="02020603050405020304" pitchFamily="18" charset="0"/>
              </a:rPr>
              <a:t>. 19-30) behandelt dan de corruptie van wetten, administratie en het beleid. Hierin worden dus de negatieve effecten van het keizerlijk bestuur uitgewerkt op verschillende niveaus van het rijk.</a:t>
            </a:r>
          </a:p>
          <a:p>
            <a:endParaRPr lang="nl-BE" dirty="0"/>
          </a:p>
        </p:txBody>
      </p:sp>
      <p:sp>
        <p:nvSpPr>
          <p:cNvPr id="5" name="Tijdelijke aanduiding voor koptekst 4">
            <a:extLst>
              <a:ext uri="{FF2B5EF4-FFF2-40B4-BE49-F238E27FC236}">
                <a16:creationId xmlns:a16="http://schemas.microsoft.com/office/drawing/2014/main" id="{D4ECF616-73E9-7162-B713-8C25E44A32DB}"/>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AE299E13-8E7C-17D6-46BA-A3A5949D9ED6}"/>
              </a:ext>
            </a:extLst>
          </p:cNvPr>
          <p:cNvSpPr>
            <a:spLocks noGrp="1"/>
          </p:cNvSpPr>
          <p:nvPr>
            <p:ph type="sldNum" sz="quarter" idx="5"/>
          </p:nvPr>
        </p:nvSpPr>
        <p:spPr/>
        <p:txBody>
          <a:bodyPr/>
          <a:lstStyle/>
          <a:p>
            <a:fld id="{8C2BA907-0F7E-4EB2-B775-62945D808D8E}" type="slidenum">
              <a:rPr lang="nl-BE" smtClean="0"/>
              <a:t>31</a:t>
            </a:fld>
            <a:endParaRPr lang="nl-BE"/>
          </a:p>
        </p:txBody>
      </p:sp>
    </p:spTree>
    <p:extLst>
      <p:ext uri="{BB962C8B-B14F-4D97-AF65-F5344CB8AC3E}">
        <p14:creationId xmlns:p14="http://schemas.microsoft.com/office/powerpoint/2010/main" val="8064896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990752">
              <a:defRPr/>
            </a:pPr>
            <a:r>
              <a:rPr lang="nl-BE" sz="1100" dirty="0">
                <a:latin typeface="Calibri" panose="020F0502020204030204" pitchFamily="34" charset="0"/>
                <a:ea typeface="Times New Roman" panose="02020603050405020304" pitchFamily="18" charset="0"/>
                <a:cs typeface="Times New Roman" panose="02020603050405020304" pitchFamily="18" charset="0"/>
              </a:rPr>
              <a:t>. Dit werk werd niet gepubliceerd door Procopius zelf. Het moet wel door een breder publiek gelezen geweest zijn want de </a:t>
            </a:r>
            <a:r>
              <a:rPr lang="nl-BE" sz="1100" dirty="0" err="1">
                <a:latin typeface="Calibri" panose="020F0502020204030204" pitchFamily="34" charset="0"/>
                <a:ea typeface="Times New Roman" panose="02020603050405020304" pitchFamily="18" charset="0"/>
                <a:cs typeface="Times New Roman" panose="02020603050405020304" pitchFamily="18" charset="0"/>
              </a:rPr>
              <a:t>Souda</a:t>
            </a:r>
            <a:r>
              <a:rPr lang="nl-BE" sz="1100" dirty="0">
                <a:latin typeface="Calibri" panose="020F0502020204030204" pitchFamily="34" charset="0"/>
                <a:ea typeface="Times New Roman" panose="02020603050405020304" pitchFamily="18" charset="0"/>
                <a:cs typeface="Times New Roman" panose="02020603050405020304" pitchFamily="18" charset="0"/>
              </a:rPr>
              <a:t>, een tiende-eeuws lexicon, beschrijft het als een </a:t>
            </a:r>
            <a:r>
              <a:rPr lang="nl-BE" sz="1100" dirty="0" err="1">
                <a:latin typeface="Calibri" panose="020F0502020204030204" pitchFamily="34" charset="0"/>
                <a:ea typeface="Times New Roman" panose="02020603050405020304" pitchFamily="18" charset="0"/>
                <a:cs typeface="Times New Roman" panose="02020603050405020304" pitchFamily="18" charset="0"/>
              </a:rPr>
              <a:t>ψόγους</a:t>
            </a:r>
            <a:r>
              <a:rPr lang="nl-BE" sz="1100" dirty="0">
                <a:latin typeface="Calibri" panose="020F0502020204030204" pitchFamily="34" charset="0"/>
                <a:ea typeface="Times New Roman" panose="02020603050405020304" pitchFamily="18" charset="0"/>
                <a:cs typeface="Times New Roman" panose="02020603050405020304" pitchFamily="18" charset="0"/>
              </a:rPr>
              <a:t> (scheldrede) en </a:t>
            </a:r>
            <a:r>
              <a:rPr lang="nl-BE" sz="1100" dirty="0" err="1">
                <a:latin typeface="Calibri" panose="020F0502020204030204" pitchFamily="34" charset="0"/>
                <a:ea typeface="Times New Roman" panose="02020603050405020304" pitchFamily="18" charset="0"/>
                <a:cs typeface="Times New Roman" panose="02020603050405020304" pitchFamily="18" charset="0"/>
              </a:rPr>
              <a:t>κωμῳδί</a:t>
            </a:r>
            <a:r>
              <a:rPr lang="nl-BE" sz="1100" dirty="0">
                <a:latin typeface="Calibri" panose="020F0502020204030204" pitchFamily="34" charset="0"/>
                <a:ea typeface="Times New Roman" panose="02020603050405020304" pitchFamily="18" charset="0"/>
                <a:cs typeface="Times New Roman" panose="02020603050405020304" pitchFamily="18" charset="0"/>
              </a:rPr>
              <a:t>αν of komedie over Justinianus en zijn vrouw Theodora, maar ook over Belisarius en zijn echtgenote. Daarna werd de Anekdota pas opnieuw ontdekt in een manuscript in de Vaticaanse bibliotheek in de 17</a:t>
            </a:r>
            <a:r>
              <a:rPr lang="nl-BE" sz="1100" baseline="30000" dirty="0">
                <a:latin typeface="Calibri" panose="020F0502020204030204" pitchFamily="34" charset="0"/>
                <a:ea typeface="Times New Roman" panose="02020603050405020304" pitchFamily="18" charset="0"/>
                <a:cs typeface="Times New Roman" panose="02020603050405020304" pitchFamily="18" charset="0"/>
              </a:rPr>
              <a:t>e</a:t>
            </a:r>
            <a:r>
              <a:rPr lang="nl-BE" sz="1100" dirty="0">
                <a:latin typeface="Calibri" panose="020F0502020204030204" pitchFamily="34" charset="0"/>
                <a:ea typeface="Times New Roman" panose="02020603050405020304" pitchFamily="18" charset="0"/>
                <a:cs typeface="Times New Roman" panose="02020603050405020304" pitchFamily="18" charset="0"/>
              </a:rPr>
              <a:t> eeuw en het heeft voor een rijke verbeelding van het keizerskoppel gezorgd. Over het precieze genre van het werk is er discussie. Er zijn historiografische en biografische elementen, maar ook de scheldretoriek valt sterk op. De tekst is waarschijnlijk niet afgewerkt, maar zeker wel bewerkt en gestructureerd. Dit kan je zien aan de compositie, de verzorgde en eerder klassieke taal en de literaire allusies en kwaliteiten van het werk. Naast de discussie over genre en het doel van het werk, wordt ook het waarheidsgehalte in vraag gesteld. In hoeverre is dit werk historisch betrouwbaar of toch eerder een literaire creatie? Ook de zeer negatieve toon verschilt met de positievere </a:t>
            </a:r>
            <a:r>
              <a:rPr lang="nl-BE" sz="1100" i="1" dirty="0">
                <a:latin typeface="Calibri" panose="020F0502020204030204" pitchFamily="34" charset="0"/>
                <a:ea typeface="Times New Roman" panose="02020603050405020304" pitchFamily="18" charset="0"/>
                <a:cs typeface="Times New Roman" panose="02020603050405020304" pitchFamily="18" charset="0"/>
              </a:rPr>
              <a:t>Oorlogen</a:t>
            </a:r>
            <a:r>
              <a:rPr lang="nl-BE" sz="1100" dirty="0">
                <a:latin typeface="Calibri" panose="020F0502020204030204" pitchFamily="34" charset="0"/>
                <a:ea typeface="Times New Roman" panose="02020603050405020304" pitchFamily="18" charset="0"/>
                <a:cs typeface="Times New Roman" panose="02020603050405020304" pitchFamily="18" charset="0"/>
              </a:rPr>
              <a:t> en zeer lovend </a:t>
            </a:r>
            <a:r>
              <a:rPr lang="nl-BE" sz="1100" i="1" dirty="0">
                <a:latin typeface="Calibri" panose="020F0502020204030204" pitchFamily="34" charset="0"/>
                <a:ea typeface="Times New Roman" panose="02020603050405020304" pitchFamily="18" charset="0"/>
                <a:cs typeface="Times New Roman" panose="02020603050405020304" pitchFamily="18" charset="0"/>
              </a:rPr>
              <a:t>Gebouwen</a:t>
            </a:r>
            <a:r>
              <a:rPr lang="nl-BE" sz="1100" dirty="0">
                <a:latin typeface="Calibri" panose="020F0502020204030204" pitchFamily="34" charset="0"/>
                <a:ea typeface="Times New Roman" panose="02020603050405020304" pitchFamily="18" charset="0"/>
                <a:cs typeface="Times New Roman" panose="02020603050405020304" pitchFamily="18" charset="0"/>
              </a:rPr>
              <a:t>.</a:t>
            </a:r>
          </a:p>
          <a:p>
            <a:endParaRPr lang="nl-BE" dirty="0"/>
          </a:p>
        </p:txBody>
      </p:sp>
      <p:sp>
        <p:nvSpPr>
          <p:cNvPr id="5" name="Tijdelijke aanduiding voor koptekst 4">
            <a:extLst>
              <a:ext uri="{FF2B5EF4-FFF2-40B4-BE49-F238E27FC236}">
                <a16:creationId xmlns:a16="http://schemas.microsoft.com/office/drawing/2014/main" id="{07F94D84-D086-9F22-F416-87A925C467D7}"/>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CBF6AD7A-1A1A-9C9F-12D1-4B89067D978B}"/>
              </a:ext>
            </a:extLst>
          </p:cNvPr>
          <p:cNvSpPr>
            <a:spLocks noGrp="1"/>
          </p:cNvSpPr>
          <p:nvPr>
            <p:ph type="sldNum" sz="quarter" idx="5"/>
          </p:nvPr>
        </p:nvSpPr>
        <p:spPr/>
        <p:txBody>
          <a:bodyPr/>
          <a:lstStyle/>
          <a:p>
            <a:fld id="{8C2BA907-0F7E-4EB2-B775-62945D808D8E}" type="slidenum">
              <a:rPr lang="nl-BE" smtClean="0"/>
              <a:t>32</a:t>
            </a:fld>
            <a:endParaRPr lang="nl-BE"/>
          </a:p>
        </p:txBody>
      </p:sp>
    </p:spTree>
    <p:extLst>
      <p:ext uri="{BB962C8B-B14F-4D97-AF65-F5344CB8AC3E}">
        <p14:creationId xmlns:p14="http://schemas.microsoft.com/office/powerpoint/2010/main" val="34415514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5" name="Tijdelijke aanduiding voor koptekst 4">
            <a:extLst>
              <a:ext uri="{FF2B5EF4-FFF2-40B4-BE49-F238E27FC236}">
                <a16:creationId xmlns:a16="http://schemas.microsoft.com/office/drawing/2014/main" id="{4545B865-1381-1BC7-F85F-6BDD8C0D4528}"/>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76281DEF-485A-BA14-2B67-246F93517059}"/>
              </a:ext>
            </a:extLst>
          </p:cNvPr>
          <p:cNvSpPr>
            <a:spLocks noGrp="1"/>
          </p:cNvSpPr>
          <p:nvPr>
            <p:ph type="sldNum" sz="quarter" idx="5"/>
          </p:nvPr>
        </p:nvSpPr>
        <p:spPr/>
        <p:txBody>
          <a:bodyPr/>
          <a:lstStyle/>
          <a:p>
            <a:fld id="{8C2BA907-0F7E-4EB2-B775-62945D808D8E}" type="slidenum">
              <a:rPr lang="nl-BE" smtClean="0"/>
              <a:t>33</a:t>
            </a:fld>
            <a:endParaRPr lang="nl-BE"/>
          </a:p>
        </p:txBody>
      </p:sp>
    </p:spTree>
    <p:extLst>
      <p:ext uri="{BB962C8B-B14F-4D97-AF65-F5344CB8AC3E}">
        <p14:creationId xmlns:p14="http://schemas.microsoft.com/office/powerpoint/2010/main" val="32842986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5" name="Tijdelijke aanduiding voor koptekst 4">
            <a:extLst>
              <a:ext uri="{FF2B5EF4-FFF2-40B4-BE49-F238E27FC236}">
                <a16:creationId xmlns:a16="http://schemas.microsoft.com/office/drawing/2014/main" id="{AC161659-2AD0-59F7-A08F-9B1420AAAE80}"/>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DB301F07-E5A4-75D7-7C9A-84066DA81FB8}"/>
              </a:ext>
            </a:extLst>
          </p:cNvPr>
          <p:cNvSpPr>
            <a:spLocks noGrp="1"/>
          </p:cNvSpPr>
          <p:nvPr>
            <p:ph type="sldNum" sz="quarter" idx="5"/>
          </p:nvPr>
        </p:nvSpPr>
        <p:spPr/>
        <p:txBody>
          <a:bodyPr/>
          <a:lstStyle/>
          <a:p>
            <a:fld id="{8C2BA907-0F7E-4EB2-B775-62945D808D8E}" type="slidenum">
              <a:rPr lang="nl-BE" smtClean="0"/>
              <a:t>34</a:t>
            </a:fld>
            <a:endParaRPr lang="nl-BE"/>
          </a:p>
        </p:txBody>
      </p:sp>
    </p:spTree>
    <p:extLst>
      <p:ext uri="{BB962C8B-B14F-4D97-AF65-F5344CB8AC3E}">
        <p14:creationId xmlns:p14="http://schemas.microsoft.com/office/powerpoint/2010/main" val="17176082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5" name="Tijdelijke aanduiding voor koptekst 4">
            <a:extLst>
              <a:ext uri="{FF2B5EF4-FFF2-40B4-BE49-F238E27FC236}">
                <a16:creationId xmlns:a16="http://schemas.microsoft.com/office/drawing/2014/main" id="{97138C0C-87D2-3C9F-6641-E3CCAF83BD6D}"/>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D301954D-2215-B52C-1E6D-271F159333C8}"/>
              </a:ext>
            </a:extLst>
          </p:cNvPr>
          <p:cNvSpPr>
            <a:spLocks noGrp="1"/>
          </p:cNvSpPr>
          <p:nvPr>
            <p:ph type="sldNum" sz="quarter" idx="5"/>
          </p:nvPr>
        </p:nvSpPr>
        <p:spPr/>
        <p:txBody>
          <a:bodyPr/>
          <a:lstStyle/>
          <a:p>
            <a:fld id="{8C2BA907-0F7E-4EB2-B775-62945D808D8E}" type="slidenum">
              <a:rPr lang="nl-BE" smtClean="0"/>
              <a:t>35</a:t>
            </a:fld>
            <a:endParaRPr lang="nl-BE"/>
          </a:p>
        </p:txBody>
      </p:sp>
    </p:spTree>
    <p:extLst>
      <p:ext uri="{BB962C8B-B14F-4D97-AF65-F5344CB8AC3E}">
        <p14:creationId xmlns:p14="http://schemas.microsoft.com/office/powerpoint/2010/main" val="21643350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sz="1100" dirty="0">
                <a:effectLst/>
                <a:latin typeface="Calibri" panose="020F0502020204030204" pitchFamily="34" charset="0"/>
                <a:ea typeface="Times New Roman" panose="02020603050405020304" pitchFamily="18" charset="0"/>
                <a:cs typeface="Times New Roman" panose="02020603050405020304" pitchFamily="18" charset="0"/>
              </a:rPr>
              <a:t>Proloog Anekdota. Ik zou nog iets toevoegen over strategieën om een authentieke indruk te maken (wat hem ook gelukt is, want vele moderne lezers beschouwen de Anekdota als “de waarheid” en de andere teksten als “vleierige leugens”; valt te bediscussiëren!). Misschien kan je bij de vraag “geloof je hem” ook toevoegen, waarom, of een vraag toevoegen als: welke strategieën/technieken gebruikt P. om zich geloofwaardig te maken? En ja, waarom niet iets zeggen/vragen over hoe Poetin dissidente meningen in Rusland aanpakt… Justinianus was ook een oorlogszuchtige tiran voor wie dissidenten bang moesten zijn. Ik zou de gelegenheid aangrijpen om </a:t>
            </a:r>
            <a:r>
              <a:rPr lang="nl-BE" sz="1100" dirty="0" err="1">
                <a:effectLst/>
                <a:latin typeface="Calibri" panose="020F0502020204030204" pitchFamily="34" charset="0"/>
                <a:ea typeface="Times New Roman" panose="02020603050405020304" pitchFamily="18" charset="0"/>
                <a:cs typeface="Times New Roman" panose="02020603050405020304" pitchFamily="18" charset="0"/>
              </a:rPr>
              <a:t>P.’s</a:t>
            </a:r>
            <a:r>
              <a:rPr lang="nl-BE" sz="1100" dirty="0">
                <a:effectLst/>
                <a:latin typeface="Calibri" panose="020F0502020204030204" pitchFamily="34" charset="0"/>
                <a:ea typeface="Times New Roman" panose="02020603050405020304" pitchFamily="18" charset="0"/>
                <a:cs typeface="Times New Roman" panose="02020603050405020304" pitchFamily="18" charset="0"/>
              </a:rPr>
              <a:t> angst om kritiek te geven, te kaderen.</a:t>
            </a:r>
          </a:p>
          <a:p>
            <a:endParaRPr lang="nl-BE" dirty="0"/>
          </a:p>
        </p:txBody>
      </p:sp>
      <p:sp>
        <p:nvSpPr>
          <p:cNvPr id="5" name="Tijdelijke aanduiding voor koptekst 4">
            <a:extLst>
              <a:ext uri="{FF2B5EF4-FFF2-40B4-BE49-F238E27FC236}">
                <a16:creationId xmlns:a16="http://schemas.microsoft.com/office/drawing/2014/main" id="{F44F6493-13C2-4985-210D-F81E9C2229D5}"/>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E716133F-6FA8-3F87-B62E-E4D097599948}"/>
              </a:ext>
            </a:extLst>
          </p:cNvPr>
          <p:cNvSpPr>
            <a:spLocks noGrp="1"/>
          </p:cNvSpPr>
          <p:nvPr>
            <p:ph type="sldNum" sz="quarter" idx="5"/>
          </p:nvPr>
        </p:nvSpPr>
        <p:spPr/>
        <p:txBody>
          <a:bodyPr/>
          <a:lstStyle/>
          <a:p>
            <a:fld id="{8C2BA907-0F7E-4EB2-B775-62945D808D8E}" type="slidenum">
              <a:rPr lang="nl-BE" smtClean="0"/>
              <a:t>36</a:t>
            </a:fld>
            <a:endParaRPr lang="nl-BE"/>
          </a:p>
        </p:txBody>
      </p:sp>
    </p:spTree>
    <p:extLst>
      <p:ext uri="{BB962C8B-B14F-4D97-AF65-F5344CB8AC3E}">
        <p14:creationId xmlns:p14="http://schemas.microsoft.com/office/powerpoint/2010/main" val="39929577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5" name="Tijdelijke aanduiding voor koptekst 4">
            <a:extLst>
              <a:ext uri="{FF2B5EF4-FFF2-40B4-BE49-F238E27FC236}">
                <a16:creationId xmlns:a16="http://schemas.microsoft.com/office/drawing/2014/main" id="{FC1C4227-6A15-AE2A-A095-0ADCDCCD7CD3}"/>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A5DE6C0F-5BEC-2F77-F182-C443D65390A1}"/>
              </a:ext>
            </a:extLst>
          </p:cNvPr>
          <p:cNvSpPr>
            <a:spLocks noGrp="1"/>
          </p:cNvSpPr>
          <p:nvPr>
            <p:ph type="sldNum" sz="quarter" idx="5"/>
          </p:nvPr>
        </p:nvSpPr>
        <p:spPr/>
        <p:txBody>
          <a:bodyPr/>
          <a:lstStyle/>
          <a:p>
            <a:fld id="{8C2BA907-0F7E-4EB2-B775-62945D808D8E}" type="slidenum">
              <a:rPr lang="nl-BE" smtClean="0"/>
              <a:t>37</a:t>
            </a:fld>
            <a:endParaRPr lang="nl-BE"/>
          </a:p>
        </p:txBody>
      </p:sp>
    </p:spTree>
    <p:extLst>
      <p:ext uri="{BB962C8B-B14F-4D97-AF65-F5344CB8AC3E}">
        <p14:creationId xmlns:p14="http://schemas.microsoft.com/office/powerpoint/2010/main" val="17599234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sz="1100" dirty="0">
                <a:effectLst/>
                <a:latin typeface="Calibri" panose="020F0502020204030204" pitchFamily="34" charset="0"/>
                <a:ea typeface="Times New Roman" panose="02020603050405020304" pitchFamily="18" charset="0"/>
                <a:cs typeface="Times New Roman" panose="02020603050405020304" pitchFamily="18" charset="0"/>
              </a:rPr>
              <a:t>Proloog Anekdota. Ik zou nog iets toevoegen over strategieën om een authentieke indruk te maken (wat hem ook gelukt is, want vele moderne lezers beschouwen de Anekdota als “de waarheid” en de andere teksten als “vleierige leugens”; valt te bediscussiëren!). Misschien kan je bij de vraag “geloof je hem” ook toevoegen, waarom, of een vraag toevoegen als: welke strategieën/technieken gebruikt P. om zich geloofwaardig te maken? En ja, waarom niet iets zeggen/vragen over hoe Poetin dissidente meningen in Rusland aanpakt… Justinianus was ook een oorlogszuchtige tiran voor wie dissidenten bang moesten zijn. Ik zou de gelegenheid aangrijpen om </a:t>
            </a:r>
            <a:r>
              <a:rPr lang="nl-BE" sz="1100" dirty="0" err="1">
                <a:effectLst/>
                <a:latin typeface="Calibri" panose="020F0502020204030204" pitchFamily="34" charset="0"/>
                <a:ea typeface="Times New Roman" panose="02020603050405020304" pitchFamily="18" charset="0"/>
                <a:cs typeface="Times New Roman" panose="02020603050405020304" pitchFamily="18" charset="0"/>
              </a:rPr>
              <a:t>P.’s</a:t>
            </a:r>
            <a:r>
              <a:rPr lang="nl-BE" sz="1100" dirty="0">
                <a:effectLst/>
                <a:latin typeface="Calibri" panose="020F0502020204030204" pitchFamily="34" charset="0"/>
                <a:ea typeface="Times New Roman" panose="02020603050405020304" pitchFamily="18" charset="0"/>
                <a:cs typeface="Times New Roman" panose="02020603050405020304" pitchFamily="18" charset="0"/>
              </a:rPr>
              <a:t> angst om kritiek te geven, te kaderen.</a:t>
            </a:r>
          </a:p>
          <a:p>
            <a:endParaRPr lang="nl-BE"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BE" sz="1100" dirty="0">
                <a:effectLst/>
                <a:latin typeface="Calibri" panose="020F0502020204030204" pitchFamily="34" charset="0"/>
                <a:ea typeface="Times New Roman" panose="02020603050405020304" pitchFamily="18" charset="0"/>
                <a:cs typeface="Times New Roman" panose="02020603050405020304" pitchFamily="18" charset="0"/>
              </a:rPr>
              <a:t>Anno 03/2022: reflectie naar inval Poetin in Oekraïne -&gt; imitatie verleden? </a:t>
            </a:r>
          </a:p>
          <a:p>
            <a:endParaRPr lang="nl-BE" dirty="0"/>
          </a:p>
        </p:txBody>
      </p:sp>
      <p:sp>
        <p:nvSpPr>
          <p:cNvPr id="5" name="Tijdelijke aanduiding voor koptekst 4">
            <a:extLst>
              <a:ext uri="{FF2B5EF4-FFF2-40B4-BE49-F238E27FC236}">
                <a16:creationId xmlns:a16="http://schemas.microsoft.com/office/drawing/2014/main" id="{5A92E91F-9114-8BB2-6AE2-68D278D1E688}"/>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EEB90526-657E-E92E-ECAC-37368F79B1DD}"/>
              </a:ext>
            </a:extLst>
          </p:cNvPr>
          <p:cNvSpPr>
            <a:spLocks noGrp="1"/>
          </p:cNvSpPr>
          <p:nvPr>
            <p:ph type="sldNum" sz="quarter" idx="5"/>
          </p:nvPr>
        </p:nvSpPr>
        <p:spPr/>
        <p:txBody>
          <a:bodyPr/>
          <a:lstStyle/>
          <a:p>
            <a:fld id="{8C2BA907-0F7E-4EB2-B775-62945D808D8E}" type="slidenum">
              <a:rPr lang="nl-BE" smtClean="0"/>
              <a:t>38</a:t>
            </a:fld>
            <a:endParaRPr lang="nl-BE"/>
          </a:p>
        </p:txBody>
      </p:sp>
    </p:spTree>
    <p:extLst>
      <p:ext uri="{BB962C8B-B14F-4D97-AF65-F5344CB8AC3E}">
        <p14:creationId xmlns:p14="http://schemas.microsoft.com/office/powerpoint/2010/main" val="9372339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5" name="Tijdelijke aanduiding voor koptekst 4">
            <a:extLst>
              <a:ext uri="{FF2B5EF4-FFF2-40B4-BE49-F238E27FC236}">
                <a16:creationId xmlns:a16="http://schemas.microsoft.com/office/drawing/2014/main" id="{AD827FFF-E4CB-031A-4209-4EEA4BC62FC5}"/>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B72BEB08-1A03-35AE-D66B-0BC5CDAE2BCC}"/>
              </a:ext>
            </a:extLst>
          </p:cNvPr>
          <p:cNvSpPr>
            <a:spLocks noGrp="1"/>
          </p:cNvSpPr>
          <p:nvPr>
            <p:ph type="sldNum" sz="quarter" idx="5"/>
          </p:nvPr>
        </p:nvSpPr>
        <p:spPr/>
        <p:txBody>
          <a:bodyPr/>
          <a:lstStyle/>
          <a:p>
            <a:fld id="{8C2BA907-0F7E-4EB2-B775-62945D808D8E}" type="slidenum">
              <a:rPr lang="nl-BE" smtClean="0"/>
              <a:t>39</a:t>
            </a:fld>
            <a:endParaRPr lang="nl-BE"/>
          </a:p>
        </p:txBody>
      </p:sp>
    </p:spTree>
    <p:extLst>
      <p:ext uri="{BB962C8B-B14F-4D97-AF65-F5344CB8AC3E}">
        <p14:creationId xmlns:p14="http://schemas.microsoft.com/office/powerpoint/2010/main" val="27472138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sz="1100" dirty="0">
                <a:effectLst/>
                <a:latin typeface="Calibri" panose="020F0502020204030204" pitchFamily="34" charset="0"/>
                <a:ea typeface="Times New Roman" panose="02020603050405020304" pitchFamily="18" charset="0"/>
                <a:cs typeface="Times New Roman" panose="02020603050405020304" pitchFamily="18" charset="0"/>
              </a:rPr>
              <a:t>Proloog Anekdota. Ik zou nog iets toevoegen over strategieën om een authentieke indruk te maken (wat hem ook gelukt is, want vele moderne lezers beschouwen de Anekdota als “de waarheid” en de andere teksten als “vleierige leugens”; valt te bediscussiëren!). Misschien kan je bij de vraag “geloof je hem” ook toevoegen, waarom, of een vraag toevoegen als: welke strategieën/technieken gebruikt P. om zich geloofwaardig te maken? En ja, waarom niet iets zeggen/vragen over hoe Poetin dissidente meningen in Rusland aanpakt… Justinianus was ook een oorlogszuchtige tiran voor wie dissidenten bang moesten zijn. Ik zou de gelegenheid aangrijpen om </a:t>
            </a:r>
            <a:r>
              <a:rPr lang="nl-BE" sz="1100" dirty="0" err="1">
                <a:effectLst/>
                <a:latin typeface="Calibri" panose="020F0502020204030204" pitchFamily="34" charset="0"/>
                <a:ea typeface="Times New Roman" panose="02020603050405020304" pitchFamily="18" charset="0"/>
                <a:cs typeface="Times New Roman" panose="02020603050405020304" pitchFamily="18" charset="0"/>
              </a:rPr>
              <a:t>P.’s</a:t>
            </a:r>
            <a:r>
              <a:rPr lang="nl-BE" sz="1100" dirty="0">
                <a:effectLst/>
                <a:latin typeface="Calibri" panose="020F0502020204030204" pitchFamily="34" charset="0"/>
                <a:ea typeface="Times New Roman" panose="02020603050405020304" pitchFamily="18" charset="0"/>
                <a:cs typeface="Times New Roman" panose="02020603050405020304" pitchFamily="18" charset="0"/>
              </a:rPr>
              <a:t> angst om kritiek te geven, te kaderen.</a:t>
            </a:r>
          </a:p>
          <a:p>
            <a:endParaRPr lang="nl-BE" dirty="0"/>
          </a:p>
        </p:txBody>
      </p:sp>
      <p:sp>
        <p:nvSpPr>
          <p:cNvPr id="5" name="Tijdelijke aanduiding voor koptekst 4">
            <a:extLst>
              <a:ext uri="{FF2B5EF4-FFF2-40B4-BE49-F238E27FC236}">
                <a16:creationId xmlns:a16="http://schemas.microsoft.com/office/drawing/2014/main" id="{57166520-462D-EEAC-28AB-BDA9BEC596B3}"/>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9EFF9ABB-C911-BA5F-B472-D776AA22E59E}"/>
              </a:ext>
            </a:extLst>
          </p:cNvPr>
          <p:cNvSpPr>
            <a:spLocks noGrp="1"/>
          </p:cNvSpPr>
          <p:nvPr>
            <p:ph type="sldNum" sz="quarter" idx="5"/>
          </p:nvPr>
        </p:nvSpPr>
        <p:spPr/>
        <p:txBody>
          <a:bodyPr/>
          <a:lstStyle/>
          <a:p>
            <a:fld id="{8C2BA907-0F7E-4EB2-B775-62945D808D8E}" type="slidenum">
              <a:rPr lang="nl-BE" smtClean="0"/>
              <a:t>40</a:t>
            </a:fld>
            <a:endParaRPr lang="nl-BE"/>
          </a:p>
        </p:txBody>
      </p:sp>
    </p:spTree>
    <p:extLst>
      <p:ext uri="{BB962C8B-B14F-4D97-AF65-F5344CB8AC3E}">
        <p14:creationId xmlns:p14="http://schemas.microsoft.com/office/powerpoint/2010/main" val="3503223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5" name="Tijdelijke aanduiding voor koptekst 4">
            <a:extLst>
              <a:ext uri="{FF2B5EF4-FFF2-40B4-BE49-F238E27FC236}">
                <a16:creationId xmlns:a16="http://schemas.microsoft.com/office/drawing/2014/main" id="{91F48FDD-31E9-46A0-CB88-C5DD6E7AAE4E}"/>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9518C69E-26A5-CEBF-3510-7371001C3C82}"/>
              </a:ext>
            </a:extLst>
          </p:cNvPr>
          <p:cNvSpPr>
            <a:spLocks noGrp="1"/>
          </p:cNvSpPr>
          <p:nvPr>
            <p:ph type="sldNum" sz="quarter" idx="5"/>
          </p:nvPr>
        </p:nvSpPr>
        <p:spPr/>
        <p:txBody>
          <a:bodyPr/>
          <a:lstStyle/>
          <a:p>
            <a:fld id="{8C2BA907-0F7E-4EB2-B775-62945D808D8E}" type="slidenum">
              <a:rPr lang="nl-BE" smtClean="0"/>
              <a:t>4</a:t>
            </a:fld>
            <a:endParaRPr lang="nl-BE"/>
          </a:p>
        </p:txBody>
      </p:sp>
    </p:spTree>
    <p:extLst>
      <p:ext uri="{BB962C8B-B14F-4D97-AF65-F5344CB8AC3E}">
        <p14:creationId xmlns:p14="http://schemas.microsoft.com/office/powerpoint/2010/main" val="6376850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5" name="Tijdelijke aanduiding voor koptekst 4">
            <a:extLst>
              <a:ext uri="{FF2B5EF4-FFF2-40B4-BE49-F238E27FC236}">
                <a16:creationId xmlns:a16="http://schemas.microsoft.com/office/drawing/2014/main" id="{2BB005F7-3A95-5001-D581-E72C1D1A420F}"/>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E8CD8E30-91B4-5CBF-56D7-042D77E3A178}"/>
              </a:ext>
            </a:extLst>
          </p:cNvPr>
          <p:cNvSpPr>
            <a:spLocks noGrp="1"/>
          </p:cNvSpPr>
          <p:nvPr>
            <p:ph type="sldNum" sz="quarter" idx="5"/>
          </p:nvPr>
        </p:nvSpPr>
        <p:spPr/>
        <p:txBody>
          <a:bodyPr/>
          <a:lstStyle/>
          <a:p>
            <a:fld id="{8C2BA907-0F7E-4EB2-B775-62945D808D8E}" type="slidenum">
              <a:rPr lang="nl-BE" smtClean="0"/>
              <a:t>41</a:t>
            </a:fld>
            <a:endParaRPr lang="nl-BE"/>
          </a:p>
        </p:txBody>
      </p:sp>
    </p:spTree>
    <p:extLst>
      <p:ext uri="{BB962C8B-B14F-4D97-AF65-F5344CB8AC3E}">
        <p14:creationId xmlns:p14="http://schemas.microsoft.com/office/powerpoint/2010/main" val="1601041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5" name="Tijdelijke aanduiding voor koptekst 4">
            <a:extLst>
              <a:ext uri="{FF2B5EF4-FFF2-40B4-BE49-F238E27FC236}">
                <a16:creationId xmlns:a16="http://schemas.microsoft.com/office/drawing/2014/main" id="{767FCDB1-F3A3-570D-67E9-74AC91F1829D}"/>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298FADD5-9E91-FDD2-706D-7F110460D4F1}"/>
              </a:ext>
            </a:extLst>
          </p:cNvPr>
          <p:cNvSpPr>
            <a:spLocks noGrp="1"/>
          </p:cNvSpPr>
          <p:nvPr>
            <p:ph type="sldNum" sz="quarter" idx="5"/>
          </p:nvPr>
        </p:nvSpPr>
        <p:spPr/>
        <p:txBody>
          <a:bodyPr/>
          <a:lstStyle/>
          <a:p>
            <a:fld id="{8C2BA907-0F7E-4EB2-B775-62945D808D8E}" type="slidenum">
              <a:rPr lang="nl-BE" smtClean="0"/>
              <a:t>5</a:t>
            </a:fld>
            <a:endParaRPr lang="nl-BE"/>
          </a:p>
        </p:txBody>
      </p:sp>
    </p:spTree>
    <p:extLst>
      <p:ext uri="{BB962C8B-B14F-4D97-AF65-F5344CB8AC3E}">
        <p14:creationId xmlns:p14="http://schemas.microsoft.com/office/powerpoint/2010/main" val="15640455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5" name="Tijdelijke aanduiding voor koptekst 4">
            <a:extLst>
              <a:ext uri="{FF2B5EF4-FFF2-40B4-BE49-F238E27FC236}">
                <a16:creationId xmlns:a16="http://schemas.microsoft.com/office/drawing/2014/main" id="{F271BA27-4937-DFD8-6328-751E42951615}"/>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61232267-3986-DBF2-9C82-CD82B1F4941E}"/>
              </a:ext>
            </a:extLst>
          </p:cNvPr>
          <p:cNvSpPr>
            <a:spLocks noGrp="1"/>
          </p:cNvSpPr>
          <p:nvPr>
            <p:ph type="sldNum" sz="quarter" idx="5"/>
          </p:nvPr>
        </p:nvSpPr>
        <p:spPr/>
        <p:txBody>
          <a:bodyPr/>
          <a:lstStyle/>
          <a:p>
            <a:fld id="{8C2BA907-0F7E-4EB2-B775-62945D808D8E}" type="slidenum">
              <a:rPr lang="nl-BE" smtClean="0"/>
              <a:t>6</a:t>
            </a:fld>
            <a:endParaRPr lang="nl-BE"/>
          </a:p>
        </p:txBody>
      </p:sp>
    </p:spTree>
    <p:extLst>
      <p:ext uri="{BB962C8B-B14F-4D97-AF65-F5344CB8AC3E}">
        <p14:creationId xmlns:p14="http://schemas.microsoft.com/office/powerpoint/2010/main" val="559205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1200" dirty="0"/>
              <a:t>OLG: </a:t>
            </a:r>
            <a:r>
              <a:rPr lang="nl-BE" sz="1200" dirty="0" err="1"/>
              <a:t>ll’n</a:t>
            </a:r>
            <a:r>
              <a:rPr lang="nl-BE" sz="1200" dirty="0"/>
              <a:t> zelf Romeinse geschiedenis laten opzeggen/aanvullen </a:t>
            </a:r>
          </a:p>
          <a:p>
            <a:r>
              <a:rPr lang="nl-BE" sz="1200" dirty="0">
                <a:latin typeface="Calibri" panose="020F0502020204030204" pitchFamily="34" charset="0"/>
                <a:ea typeface="Times New Roman" panose="02020603050405020304" pitchFamily="18" charset="0"/>
                <a:cs typeface="Times New Roman" panose="02020603050405020304" pitchFamily="18" charset="0"/>
              </a:rPr>
              <a:t>Sinds de tweede eeuw voor Christus stond de Grieks-hellenistische wereld onder Romeins bewind. De officiële voertaal werd </a:t>
            </a:r>
            <a:r>
              <a:rPr lang="nl-BE" sz="1200" u="sng" dirty="0">
                <a:latin typeface="Calibri" panose="020F0502020204030204" pitchFamily="34" charset="0"/>
                <a:ea typeface="Times New Roman" panose="02020603050405020304" pitchFamily="18" charset="0"/>
                <a:cs typeface="Times New Roman" panose="02020603050405020304" pitchFamily="18" charset="0"/>
              </a:rPr>
              <a:t>Latijn</a:t>
            </a:r>
            <a:r>
              <a:rPr lang="nl-BE" sz="1200" dirty="0">
                <a:latin typeface="Calibri" panose="020F0502020204030204" pitchFamily="34" charset="0"/>
                <a:ea typeface="Times New Roman" panose="02020603050405020304" pitchFamily="18" charset="0"/>
                <a:cs typeface="Times New Roman" panose="02020603050405020304" pitchFamily="18" charset="0"/>
              </a:rPr>
              <a:t>, maar de </a:t>
            </a:r>
            <a:r>
              <a:rPr lang="nl-BE" sz="1200" u="sng" dirty="0">
                <a:latin typeface="Calibri" panose="020F0502020204030204" pitchFamily="34" charset="0"/>
                <a:ea typeface="Times New Roman" panose="02020603050405020304" pitchFamily="18" charset="0"/>
                <a:cs typeface="Times New Roman" panose="02020603050405020304" pitchFamily="18" charset="0"/>
              </a:rPr>
              <a:t>spreektaal</a:t>
            </a:r>
            <a:r>
              <a:rPr lang="nl-BE" sz="1200" dirty="0">
                <a:latin typeface="Calibri" panose="020F0502020204030204" pitchFamily="34" charset="0"/>
                <a:ea typeface="Times New Roman" panose="02020603050405020304" pitchFamily="18" charset="0"/>
                <a:cs typeface="Times New Roman" panose="02020603050405020304" pitchFamily="18" charset="0"/>
              </a:rPr>
              <a:t> bleef </a:t>
            </a:r>
            <a:r>
              <a:rPr lang="nl-BE" sz="1200" u="sng" dirty="0">
                <a:latin typeface="Calibri" panose="020F0502020204030204" pitchFamily="34" charset="0"/>
                <a:ea typeface="Times New Roman" panose="02020603050405020304" pitchFamily="18" charset="0"/>
                <a:cs typeface="Times New Roman" panose="02020603050405020304" pitchFamily="18" charset="0"/>
              </a:rPr>
              <a:t>Grieks</a:t>
            </a:r>
            <a:r>
              <a:rPr lang="nl-BE" sz="1200" dirty="0">
                <a:latin typeface="Calibri" panose="020F0502020204030204" pitchFamily="34" charset="0"/>
                <a:ea typeface="Times New Roman" panose="02020603050405020304" pitchFamily="18" charset="0"/>
                <a:cs typeface="Times New Roman" panose="02020603050405020304" pitchFamily="18" charset="0"/>
              </a:rPr>
              <a:t>. </a:t>
            </a:r>
          </a:p>
          <a:p>
            <a:endParaRPr lang="nl-BE" sz="1200" dirty="0">
              <a:latin typeface="Calibri" panose="020F0502020204030204" pitchFamily="34" charset="0"/>
              <a:cs typeface="Times New Roman" panose="02020603050405020304" pitchFamily="18" charset="0"/>
            </a:endParaRPr>
          </a:p>
          <a:p>
            <a:r>
              <a:rPr lang="nl-BE" sz="1200" dirty="0">
                <a:latin typeface="Calibri" panose="020F0502020204030204" pitchFamily="34" charset="0"/>
                <a:cs typeface="Times New Roman" panose="02020603050405020304" pitchFamily="18" charset="0"/>
              </a:rPr>
              <a:t>476: ‘val’ WRR</a:t>
            </a:r>
          </a:p>
          <a:p>
            <a:r>
              <a:rPr lang="nl-BE" sz="1200" dirty="0">
                <a:latin typeface="Calibri" panose="020F0502020204030204" pitchFamily="34" charset="0"/>
                <a:cs typeface="Times New Roman" panose="02020603050405020304" pitchFamily="18" charset="0"/>
              </a:rPr>
              <a:t>1453: ‘val’ ORR</a:t>
            </a:r>
            <a:br>
              <a:rPr lang="nl-BE" sz="2000" dirty="0">
                <a:latin typeface="Calibri" panose="020F0502020204030204" pitchFamily="34" charset="0"/>
                <a:cs typeface="Times New Roman" panose="02020603050405020304" pitchFamily="18" charset="0"/>
              </a:rPr>
            </a:br>
            <a:endParaRPr lang="nl-BE" dirty="0"/>
          </a:p>
        </p:txBody>
      </p:sp>
      <p:sp>
        <p:nvSpPr>
          <p:cNvPr id="5" name="Tijdelijke aanduiding voor koptekst 4">
            <a:extLst>
              <a:ext uri="{FF2B5EF4-FFF2-40B4-BE49-F238E27FC236}">
                <a16:creationId xmlns:a16="http://schemas.microsoft.com/office/drawing/2014/main" id="{98DFFB3F-D3EF-1EA7-BA8E-B50A55CD2580}"/>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252469C8-01D5-E704-B44C-C6FD30D557A2}"/>
              </a:ext>
            </a:extLst>
          </p:cNvPr>
          <p:cNvSpPr>
            <a:spLocks noGrp="1"/>
          </p:cNvSpPr>
          <p:nvPr>
            <p:ph type="sldNum" sz="quarter" idx="5"/>
          </p:nvPr>
        </p:nvSpPr>
        <p:spPr/>
        <p:txBody>
          <a:bodyPr/>
          <a:lstStyle/>
          <a:p>
            <a:fld id="{8C2BA907-0F7E-4EB2-B775-62945D808D8E}" type="slidenum">
              <a:rPr lang="nl-BE" smtClean="0"/>
              <a:t>7</a:t>
            </a:fld>
            <a:endParaRPr lang="nl-BE"/>
          </a:p>
        </p:txBody>
      </p:sp>
    </p:spTree>
    <p:extLst>
      <p:ext uri="{BB962C8B-B14F-4D97-AF65-F5344CB8AC3E}">
        <p14:creationId xmlns:p14="http://schemas.microsoft.com/office/powerpoint/2010/main" val="3549462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5" name="Tijdelijke aanduiding voor koptekst 4">
            <a:extLst>
              <a:ext uri="{FF2B5EF4-FFF2-40B4-BE49-F238E27FC236}">
                <a16:creationId xmlns:a16="http://schemas.microsoft.com/office/drawing/2014/main" id="{EB81AB6E-A1FB-53C3-5C03-E6ED0055DAD6}"/>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ED66472D-9F00-376F-60F1-58B2F5F21646}"/>
              </a:ext>
            </a:extLst>
          </p:cNvPr>
          <p:cNvSpPr>
            <a:spLocks noGrp="1"/>
          </p:cNvSpPr>
          <p:nvPr>
            <p:ph type="sldNum" sz="quarter" idx="5"/>
          </p:nvPr>
        </p:nvSpPr>
        <p:spPr/>
        <p:txBody>
          <a:bodyPr/>
          <a:lstStyle/>
          <a:p>
            <a:fld id="{8C2BA907-0F7E-4EB2-B775-62945D808D8E}" type="slidenum">
              <a:rPr lang="nl-BE" smtClean="0"/>
              <a:t>8</a:t>
            </a:fld>
            <a:endParaRPr lang="nl-BE"/>
          </a:p>
        </p:txBody>
      </p:sp>
    </p:spTree>
    <p:extLst>
      <p:ext uri="{BB962C8B-B14F-4D97-AF65-F5344CB8AC3E}">
        <p14:creationId xmlns:p14="http://schemas.microsoft.com/office/powerpoint/2010/main" val="876990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1100" dirty="0">
                <a:latin typeface="Calibri" panose="020F0502020204030204" pitchFamily="34" charset="0"/>
                <a:ea typeface="Times New Roman" panose="02020603050405020304" pitchFamily="18" charset="0"/>
                <a:cs typeface="Times New Roman" panose="02020603050405020304" pitchFamily="18" charset="0"/>
              </a:rPr>
              <a:t>De Romeinen breidden hun rijk zo ver uit tot het onhoudbaar werd om te  besturen vanuit één stad. </a:t>
            </a:r>
            <a:r>
              <a:rPr lang="nl-BE" sz="1100" dirty="0" err="1">
                <a:latin typeface="Calibri" panose="020F0502020204030204" pitchFamily="34" charset="0"/>
                <a:ea typeface="Times New Roman" panose="02020603050405020304" pitchFamily="18" charset="0"/>
                <a:cs typeface="Times New Roman" panose="02020603050405020304" pitchFamily="18" charset="0"/>
              </a:rPr>
              <a:t>Diocletianus</a:t>
            </a:r>
            <a:r>
              <a:rPr lang="nl-BE" sz="1100" dirty="0">
                <a:latin typeface="Calibri" panose="020F0502020204030204" pitchFamily="34" charset="0"/>
                <a:ea typeface="Times New Roman" panose="02020603050405020304" pitchFamily="18" charset="0"/>
                <a:cs typeface="Times New Roman" panose="02020603050405020304" pitchFamily="18" charset="0"/>
              </a:rPr>
              <a:t> splitste het rijk in vier en zo ontstond de </a:t>
            </a:r>
            <a:r>
              <a:rPr lang="nl-BE" sz="1100" u="sng" dirty="0">
                <a:latin typeface="Calibri" panose="020F0502020204030204" pitchFamily="34" charset="0"/>
                <a:ea typeface="Times New Roman" panose="02020603050405020304" pitchFamily="18" charset="0"/>
                <a:cs typeface="Times New Roman" panose="02020603050405020304" pitchFamily="18" charset="0"/>
              </a:rPr>
              <a:t>tetrarchie</a:t>
            </a:r>
            <a:r>
              <a:rPr lang="nl-BE" sz="1100" dirty="0">
                <a:latin typeface="Calibri" panose="020F0502020204030204" pitchFamily="34" charset="0"/>
                <a:ea typeface="Times New Roman" panose="02020603050405020304" pitchFamily="18" charset="0"/>
                <a:cs typeface="Times New Roman" panose="02020603050405020304" pitchFamily="18" charset="0"/>
              </a:rPr>
              <a:t> in 284. In 330 maakte Constantijn de Grote van het Griekse </a:t>
            </a:r>
            <a:r>
              <a:rPr lang="nl-BE" sz="1100" i="1" dirty="0" err="1">
                <a:latin typeface="Calibri" panose="020F0502020204030204" pitchFamily="34" charset="0"/>
                <a:ea typeface="Times New Roman" panose="02020603050405020304" pitchFamily="18" charset="0"/>
                <a:cs typeface="Times New Roman" panose="02020603050405020304" pitchFamily="18" charset="0"/>
              </a:rPr>
              <a:t>Byzantion</a:t>
            </a:r>
            <a:r>
              <a:rPr lang="nl-BE" sz="1100" dirty="0">
                <a:latin typeface="Calibri" panose="020F0502020204030204" pitchFamily="34" charset="0"/>
                <a:ea typeface="Times New Roman" panose="02020603050405020304" pitchFamily="18" charset="0"/>
                <a:cs typeface="Times New Roman" panose="02020603050405020304" pitchFamily="18" charset="0"/>
              </a:rPr>
              <a:t> (Byzantium) zijn nieuwe stad </a:t>
            </a:r>
            <a:r>
              <a:rPr lang="nl-BE" sz="1100" u="sng" dirty="0">
                <a:latin typeface="Calibri" panose="020F0502020204030204" pitchFamily="34" charset="0"/>
                <a:ea typeface="Times New Roman" panose="02020603050405020304" pitchFamily="18" charset="0"/>
                <a:cs typeface="Times New Roman" panose="02020603050405020304" pitchFamily="18" charset="0"/>
              </a:rPr>
              <a:t>Constantinopel</a:t>
            </a:r>
            <a:r>
              <a:rPr lang="nl-BE" sz="1100" dirty="0">
                <a:latin typeface="Calibri" panose="020F0502020204030204" pitchFamily="34" charset="0"/>
                <a:ea typeface="Times New Roman" panose="02020603050405020304" pitchFamily="18" charset="0"/>
                <a:cs typeface="Times New Roman" panose="02020603050405020304" pitchFamily="18" charset="0"/>
              </a:rPr>
              <a:t>. Constantijn versiert zijn nieuwe stad en brengt vele beelden mee. </a:t>
            </a:r>
          </a:p>
          <a:p>
            <a:r>
              <a:rPr lang="nl-BE" sz="1100" dirty="0">
                <a:latin typeface="Calibri" panose="020F0502020204030204" pitchFamily="34" charset="0"/>
                <a:ea typeface="Times New Roman" panose="02020603050405020304" pitchFamily="18" charset="0"/>
                <a:cs typeface="Times New Roman" panose="02020603050405020304" pitchFamily="18" charset="0"/>
              </a:rPr>
              <a:t>afbeelding 1: mozaïek uit 1000 van Constantijn met Constantinopel/Byzantium + afb 2: delen groot standbeeld in Rome</a:t>
            </a:r>
          </a:p>
          <a:p>
            <a:r>
              <a:rPr lang="nl-BE" sz="1100" dirty="0">
                <a:latin typeface="Calibri" panose="020F0502020204030204" pitchFamily="34" charset="0"/>
                <a:ea typeface="Times New Roman" panose="02020603050405020304" pitchFamily="18" charset="0"/>
                <a:cs typeface="Times New Roman" panose="02020603050405020304" pitchFamily="18" charset="0"/>
              </a:rPr>
              <a:t>Constantinopel werd in </a:t>
            </a:r>
            <a:r>
              <a:rPr lang="nl-BE" sz="1100" u="sng" dirty="0">
                <a:latin typeface="Calibri" panose="020F0502020204030204" pitchFamily="34" charset="0"/>
                <a:ea typeface="Times New Roman" panose="02020603050405020304" pitchFamily="18" charset="0"/>
                <a:cs typeface="Times New Roman" panose="02020603050405020304" pitchFamily="18" charset="0"/>
              </a:rPr>
              <a:t>395</a:t>
            </a:r>
            <a:r>
              <a:rPr lang="nl-BE" sz="1100" dirty="0">
                <a:latin typeface="Calibri" panose="020F0502020204030204" pitchFamily="34" charset="0"/>
                <a:ea typeface="Times New Roman" panose="02020603050405020304" pitchFamily="18" charset="0"/>
                <a:cs typeface="Times New Roman" panose="02020603050405020304" pitchFamily="18" charset="0"/>
              </a:rPr>
              <a:t> ook de hoofdstad van het Oost-Romeinse rijk bij de </a:t>
            </a:r>
            <a:r>
              <a:rPr lang="nl-BE" sz="1100" u="sng" dirty="0">
                <a:latin typeface="Calibri" panose="020F0502020204030204" pitchFamily="34" charset="0"/>
                <a:ea typeface="Times New Roman" panose="02020603050405020304" pitchFamily="18" charset="0"/>
                <a:cs typeface="Times New Roman" panose="02020603050405020304" pitchFamily="18" charset="0"/>
              </a:rPr>
              <a:t>splitsing</a:t>
            </a:r>
            <a:r>
              <a:rPr lang="nl-BE" sz="1100" dirty="0">
                <a:latin typeface="Calibri" panose="020F0502020204030204" pitchFamily="34" charset="0"/>
                <a:ea typeface="Times New Roman" panose="02020603050405020304" pitchFamily="18" charset="0"/>
                <a:cs typeface="Times New Roman" panose="02020603050405020304" pitchFamily="18" charset="0"/>
              </a:rPr>
              <a:t> na de dood van keizer Theodosius. </a:t>
            </a:r>
            <a:endParaRPr lang="nl-BE" sz="1100" dirty="0"/>
          </a:p>
          <a:p>
            <a:endParaRPr lang="nl-BE" sz="1100" dirty="0"/>
          </a:p>
          <a:p>
            <a:endParaRPr lang="nl-BE" sz="1100" dirty="0"/>
          </a:p>
          <a:p>
            <a:r>
              <a:rPr lang="nl-BE" sz="1100" dirty="0"/>
              <a:t>https://historiek.net/constantijn-de-grote-de-eerste-christelijke-keizer/58044/</a:t>
            </a:r>
          </a:p>
          <a:p>
            <a:r>
              <a:rPr lang="nl-BE" sz="1100" dirty="0"/>
              <a:t>https://www.trouw.nl/cultuur-media/de-bekering-van-constantijn-is-een-van-de-grote-wendingen-van-de-wereldgeschiedenis~bb2bbe56/?referrer=https%3A%2F%2Fwww.google.com%2F</a:t>
            </a:r>
          </a:p>
        </p:txBody>
      </p:sp>
      <p:sp>
        <p:nvSpPr>
          <p:cNvPr id="5" name="Tijdelijke aanduiding voor koptekst 4">
            <a:extLst>
              <a:ext uri="{FF2B5EF4-FFF2-40B4-BE49-F238E27FC236}">
                <a16:creationId xmlns:a16="http://schemas.microsoft.com/office/drawing/2014/main" id="{936BCB81-FEE9-D6DE-6440-7FEBEF803B26}"/>
              </a:ext>
            </a:extLst>
          </p:cNvPr>
          <p:cNvSpPr>
            <a:spLocks noGrp="1"/>
          </p:cNvSpPr>
          <p:nvPr>
            <p:ph type="hdr" sz="quarter"/>
          </p:nvPr>
        </p:nvSpPr>
        <p:spPr/>
        <p:txBody>
          <a:bodyPr/>
          <a:lstStyle/>
          <a:p>
            <a:r>
              <a:rPr lang="nl-BE"/>
              <a:t>PowerPoint les 1</a:t>
            </a:r>
          </a:p>
        </p:txBody>
      </p:sp>
      <p:sp>
        <p:nvSpPr>
          <p:cNvPr id="4" name="Tijdelijke aanduiding voor dianummer 3">
            <a:extLst>
              <a:ext uri="{FF2B5EF4-FFF2-40B4-BE49-F238E27FC236}">
                <a16:creationId xmlns:a16="http://schemas.microsoft.com/office/drawing/2014/main" id="{8425B039-CB5C-7D9E-E4E6-D31ECC83558D}"/>
              </a:ext>
            </a:extLst>
          </p:cNvPr>
          <p:cNvSpPr>
            <a:spLocks noGrp="1"/>
          </p:cNvSpPr>
          <p:nvPr>
            <p:ph type="sldNum" sz="quarter" idx="5"/>
          </p:nvPr>
        </p:nvSpPr>
        <p:spPr/>
        <p:txBody>
          <a:bodyPr/>
          <a:lstStyle/>
          <a:p>
            <a:fld id="{8C2BA907-0F7E-4EB2-B775-62945D808D8E}" type="slidenum">
              <a:rPr lang="nl-BE" smtClean="0"/>
              <a:t>9</a:t>
            </a:fld>
            <a:endParaRPr lang="nl-BE"/>
          </a:p>
        </p:txBody>
      </p:sp>
    </p:spTree>
    <p:extLst>
      <p:ext uri="{BB962C8B-B14F-4D97-AF65-F5344CB8AC3E}">
        <p14:creationId xmlns:p14="http://schemas.microsoft.com/office/powerpoint/2010/main" val="255789167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nl-NL"/>
              <a:t>Klik om stijl te bewerken</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7892DBB5-BC2B-40C5-930A-9F80885492FA}" type="datetime1">
              <a:rPr lang="en-US" smtClean="0"/>
              <a:t>5/30/2022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dirty="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F218DD9C-5ED0-4F00-BA74-6A22B1C018AB}" type="datetime1">
              <a:rPr lang="en-US" smtClean="0"/>
              <a:t>5/30/2022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2460902B-F8BF-4326-B27E-8ED99AF83ECB}" type="datetime1">
              <a:rPr lang="en-US" smtClean="0"/>
              <a:t>5/30/2022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C6002CF7-A99E-4E83-89E1-61A4D1A64545}" type="datetime1">
              <a:rPr lang="en-US" smtClean="0"/>
              <a:t>5/30/2022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nl-NL"/>
              <a:t>Klik om stijl te bewerken</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a:xfrm>
            <a:off x="8593667" y="6272784"/>
            <a:ext cx="2644309" cy="365125"/>
          </a:xfrm>
        </p:spPr>
        <p:txBody>
          <a:bodyPr/>
          <a:lstStyle/>
          <a:p>
            <a:fld id="{9CF1DDDA-7211-4623-8378-A74F698018EE}" type="datetime1">
              <a:rPr lang="en-US" smtClean="0"/>
              <a:t>5/30/2022</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dirty="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07F386A3-7C72-4437-A3FE-8BBE20BA7B70}" type="datetime1">
              <a:rPr lang="en-US" smtClean="0"/>
              <a:t>5/30/2022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stijl te bewerken</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14DFD290-F6A1-49B2-B250-1E0DEA560C13}" type="datetime1">
              <a:rPr lang="en-US" smtClean="0"/>
              <a:t>5/30/2022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B5ECC92D-D540-4A4F-A4EE-9C099EADC6AA}" type="datetime1">
              <a:rPr lang="en-US" smtClean="0"/>
              <a:t>5/30/2022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014EB6-5143-4B54-82E7-4DC9B7BF4F94}" type="datetime1">
              <a:rPr lang="en-US" smtClean="0"/>
              <a:t>5/30/2022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nl-NL"/>
              <a:t>Klik om stijl te bewerken</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71E12785-2224-4C8E-8186-354F450DCD2C}" type="datetime1">
              <a:rPr lang="en-US" smtClean="0"/>
              <a:t>5/30/2022</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nl-NL"/>
              <a:t>Klik om stijl te bewerken</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3CDF01CD-6CC2-4299-85C9-6AB0A2972238}" type="datetime1">
              <a:rPr lang="en-US" smtClean="0"/>
              <a:t>5/30/2022</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78219182-491C-4EC8-B822-B064DA3152CF}" type="datetime1">
              <a:rPr lang="en-US" smtClean="0"/>
              <a:t>5/30/2022</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dirty="0"/>
              <a:pPr/>
              <a:t>‹nr.›</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4.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25693B-C011-4620-AA56-6FA62EF44342}"/>
              </a:ext>
            </a:extLst>
          </p:cNvPr>
          <p:cNvSpPr>
            <a:spLocks noGrp="1"/>
          </p:cNvSpPr>
          <p:nvPr>
            <p:ph type="ctrTitle"/>
          </p:nvPr>
        </p:nvSpPr>
        <p:spPr/>
        <p:txBody>
          <a:bodyPr/>
          <a:lstStyle/>
          <a:p>
            <a:r>
              <a:rPr lang="nl-BE" dirty="0"/>
              <a:t>Procopius’ </a:t>
            </a:r>
            <a:r>
              <a:rPr lang="nl-BE" i="1" dirty="0"/>
              <a:t>Anekdota</a:t>
            </a:r>
          </a:p>
        </p:txBody>
      </p:sp>
      <p:sp>
        <p:nvSpPr>
          <p:cNvPr id="3" name="Ondertitel 2">
            <a:extLst>
              <a:ext uri="{FF2B5EF4-FFF2-40B4-BE49-F238E27FC236}">
                <a16:creationId xmlns:a16="http://schemas.microsoft.com/office/drawing/2014/main" id="{C4247554-EE1E-4F45-AF26-60982C7A39F5}"/>
              </a:ext>
            </a:extLst>
          </p:cNvPr>
          <p:cNvSpPr>
            <a:spLocks noGrp="1"/>
          </p:cNvSpPr>
          <p:nvPr>
            <p:ph type="subTitle" idx="1"/>
          </p:nvPr>
        </p:nvSpPr>
        <p:spPr/>
        <p:txBody>
          <a:bodyPr>
            <a:normAutofit fontScale="92500" lnSpcReduction="20000"/>
          </a:bodyPr>
          <a:lstStyle/>
          <a:p>
            <a:r>
              <a:rPr lang="nl-BE" dirty="0"/>
              <a:t>De karakterisering van ‘de’ echtgenote</a:t>
            </a:r>
          </a:p>
          <a:p>
            <a:endParaRPr lang="nl-BE" dirty="0"/>
          </a:p>
          <a:p>
            <a:r>
              <a:rPr lang="nl-BE" dirty="0"/>
              <a:t>Laura Naeye (2022) </a:t>
            </a:r>
          </a:p>
        </p:txBody>
      </p:sp>
      <p:sp>
        <p:nvSpPr>
          <p:cNvPr id="5" name="Tijdelijke aanduiding voor dianummer 4">
            <a:extLst>
              <a:ext uri="{FF2B5EF4-FFF2-40B4-BE49-F238E27FC236}">
                <a16:creationId xmlns:a16="http://schemas.microsoft.com/office/drawing/2014/main" id="{60B4A01E-359A-4C48-6EB6-9CB97C87EEFD}"/>
              </a:ext>
            </a:extLst>
          </p:cNvPr>
          <p:cNvSpPr>
            <a:spLocks noGrp="1"/>
          </p:cNvSpPr>
          <p:nvPr>
            <p:ph type="sldNum" sz="quarter" idx="12"/>
          </p:nvPr>
        </p:nvSpPr>
        <p:spPr/>
        <p:txBody>
          <a:bodyPr/>
          <a:lstStyle/>
          <a:p>
            <a:fld id="{4FAB73BC-B049-4115-A692-8D63A059BFB8}" type="slidenum">
              <a:rPr lang="en-US" smtClean="0"/>
              <a:pPr/>
              <a:t>1</a:t>
            </a:fld>
            <a:endParaRPr lang="en-US" dirty="0"/>
          </a:p>
        </p:txBody>
      </p:sp>
    </p:spTree>
    <p:extLst>
      <p:ext uri="{BB962C8B-B14F-4D97-AF65-F5344CB8AC3E}">
        <p14:creationId xmlns:p14="http://schemas.microsoft.com/office/powerpoint/2010/main" val="2759555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1F4C06-1936-4A25-A84B-B888BC1E6AE1}"/>
              </a:ext>
            </a:extLst>
          </p:cNvPr>
          <p:cNvSpPr>
            <a:spLocks noGrp="1"/>
          </p:cNvSpPr>
          <p:nvPr>
            <p:ph type="title"/>
          </p:nvPr>
        </p:nvSpPr>
        <p:spPr/>
        <p:txBody>
          <a:bodyPr/>
          <a:lstStyle/>
          <a:p>
            <a:r>
              <a:rPr lang="nl-BE" dirty="0"/>
              <a:t>395 splitsing </a:t>
            </a:r>
          </a:p>
        </p:txBody>
      </p:sp>
      <p:sp>
        <p:nvSpPr>
          <p:cNvPr id="3" name="Tijdelijke aanduiding voor inhoud 2">
            <a:extLst>
              <a:ext uri="{FF2B5EF4-FFF2-40B4-BE49-F238E27FC236}">
                <a16:creationId xmlns:a16="http://schemas.microsoft.com/office/drawing/2014/main" id="{4BAED293-2533-4975-BAF5-501CD671A72A}"/>
              </a:ext>
            </a:extLst>
          </p:cNvPr>
          <p:cNvSpPr>
            <a:spLocks noGrp="1"/>
          </p:cNvSpPr>
          <p:nvPr>
            <p:ph idx="1"/>
          </p:nvPr>
        </p:nvSpPr>
        <p:spPr/>
        <p:txBody>
          <a:bodyPr/>
          <a:lstStyle/>
          <a:p>
            <a:r>
              <a:rPr lang="nl-BE" dirty="0"/>
              <a:t>Na de dood van Theodosius wordt het rijk verdeeld onder zijn twee zonen</a:t>
            </a:r>
          </a:p>
          <a:p>
            <a:endParaRPr lang="nl-BE" dirty="0"/>
          </a:p>
          <a:p>
            <a:r>
              <a:rPr lang="nl-BE" dirty="0"/>
              <a:t>476 ‘val’ Westelijk deel </a:t>
            </a:r>
          </a:p>
          <a:p>
            <a:r>
              <a:rPr lang="nl-BE" dirty="0"/>
              <a:t>Oostelijk deel bloeit</a:t>
            </a:r>
          </a:p>
          <a:p>
            <a:endParaRPr lang="nl-BE" dirty="0"/>
          </a:p>
        </p:txBody>
      </p:sp>
      <p:pic>
        <p:nvPicPr>
          <p:cNvPr id="6" name="Afbeelding 5">
            <a:extLst>
              <a:ext uri="{FF2B5EF4-FFF2-40B4-BE49-F238E27FC236}">
                <a16:creationId xmlns:a16="http://schemas.microsoft.com/office/drawing/2014/main" id="{0F5B9940-AF63-4A15-97F1-8C06BF68520D}"/>
              </a:ext>
            </a:extLst>
          </p:cNvPr>
          <p:cNvPicPr>
            <a:picLocks noChangeAspect="1"/>
          </p:cNvPicPr>
          <p:nvPr/>
        </p:nvPicPr>
        <p:blipFill>
          <a:blip r:embed="rId3"/>
          <a:stretch>
            <a:fillRect/>
          </a:stretch>
        </p:blipFill>
        <p:spPr>
          <a:xfrm>
            <a:off x="4830891" y="2558374"/>
            <a:ext cx="6247804" cy="4299625"/>
          </a:xfrm>
          <a:prstGeom prst="rect">
            <a:avLst/>
          </a:prstGeom>
        </p:spPr>
      </p:pic>
      <p:sp>
        <p:nvSpPr>
          <p:cNvPr id="5" name="Tijdelijke aanduiding voor dianummer 4">
            <a:extLst>
              <a:ext uri="{FF2B5EF4-FFF2-40B4-BE49-F238E27FC236}">
                <a16:creationId xmlns:a16="http://schemas.microsoft.com/office/drawing/2014/main" id="{9BDB9D67-D72E-57CE-B3E3-E49742CE607A}"/>
              </a:ext>
            </a:extLst>
          </p:cNvPr>
          <p:cNvSpPr>
            <a:spLocks noGrp="1"/>
          </p:cNvSpPr>
          <p:nvPr>
            <p:ph type="sldNum" sz="quarter" idx="12"/>
          </p:nvPr>
        </p:nvSpPr>
        <p:spPr/>
        <p:txBody>
          <a:bodyPr/>
          <a:lstStyle/>
          <a:p>
            <a:fld id="{4FAB73BC-B049-4115-A692-8D63A059BFB8}" type="slidenum">
              <a:rPr lang="en-US" smtClean="0"/>
              <a:t>10</a:t>
            </a:fld>
            <a:endParaRPr lang="en-US" dirty="0"/>
          </a:p>
        </p:txBody>
      </p:sp>
    </p:spTree>
    <p:extLst>
      <p:ext uri="{BB962C8B-B14F-4D97-AF65-F5344CB8AC3E}">
        <p14:creationId xmlns:p14="http://schemas.microsoft.com/office/powerpoint/2010/main" val="2107831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AC9614-7B1F-423F-848D-3C4711938817}"/>
              </a:ext>
            </a:extLst>
          </p:cNvPr>
          <p:cNvSpPr>
            <a:spLocks noGrp="1"/>
          </p:cNvSpPr>
          <p:nvPr>
            <p:ph type="title"/>
          </p:nvPr>
        </p:nvSpPr>
        <p:spPr/>
        <p:txBody>
          <a:bodyPr/>
          <a:lstStyle/>
          <a:p>
            <a:r>
              <a:rPr lang="nl-BE" dirty="0"/>
              <a:t>Nieuwe bloeiperiode! </a:t>
            </a:r>
          </a:p>
        </p:txBody>
      </p:sp>
      <p:sp>
        <p:nvSpPr>
          <p:cNvPr id="3" name="Tijdelijke aanduiding voor inhoud 2">
            <a:extLst>
              <a:ext uri="{FF2B5EF4-FFF2-40B4-BE49-F238E27FC236}">
                <a16:creationId xmlns:a16="http://schemas.microsoft.com/office/drawing/2014/main" id="{55DCDBD8-ECB1-42EE-B1D1-730B47127DC5}"/>
              </a:ext>
            </a:extLst>
          </p:cNvPr>
          <p:cNvSpPr>
            <a:spLocks noGrp="1"/>
          </p:cNvSpPr>
          <p:nvPr>
            <p:ph idx="1"/>
          </p:nvPr>
        </p:nvSpPr>
        <p:spPr>
          <a:xfrm>
            <a:off x="619760" y="2121408"/>
            <a:ext cx="10508488" cy="4050792"/>
          </a:xfrm>
        </p:spPr>
        <p:txBody>
          <a:bodyPr>
            <a:normAutofit/>
          </a:bodyPr>
          <a:lstStyle/>
          <a:p>
            <a:r>
              <a:rPr lang="nl-BE" b="1" dirty="0"/>
              <a:t>527-563 bestuur van Justinianus en Theodora</a:t>
            </a:r>
          </a:p>
          <a:p>
            <a:r>
              <a:rPr lang="el-GR" dirty="0"/>
              <a:t>Ιουστινιανός</a:t>
            </a:r>
            <a:r>
              <a:rPr lang="nl-BE" dirty="0"/>
              <a:t> en </a:t>
            </a:r>
            <a:r>
              <a:rPr lang="el-GR" dirty="0"/>
              <a:t>Θεοδώρα </a:t>
            </a:r>
            <a:endParaRPr lang="nl-BE" dirty="0"/>
          </a:p>
          <a:p>
            <a:endParaRPr lang="nl-BE" dirty="0"/>
          </a:p>
          <a:p>
            <a:r>
              <a:rPr lang="nl-BE" dirty="0"/>
              <a:t>Enorme uitbreiding -&gt; mare </a:t>
            </a:r>
            <a:r>
              <a:rPr lang="nl-BE" dirty="0" err="1"/>
              <a:t>nostrum</a:t>
            </a:r>
            <a:r>
              <a:rPr lang="nl-BE" dirty="0"/>
              <a:t> II </a:t>
            </a:r>
          </a:p>
          <a:p>
            <a:r>
              <a:rPr lang="nl-BE" dirty="0"/>
              <a:t>Bouwwerken </a:t>
            </a:r>
          </a:p>
          <a:p>
            <a:endParaRPr lang="nl-BE" dirty="0"/>
          </a:p>
        </p:txBody>
      </p:sp>
      <p:pic>
        <p:nvPicPr>
          <p:cNvPr id="5" name="Afbeelding 4">
            <a:extLst>
              <a:ext uri="{FF2B5EF4-FFF2-40B4-BE49-F238E27FC236}">
                <a16:creationId xmlns:a16="http://schemas.microsoft.com/office/drawing/2014/main" id="{A3745BC6-7ACF-4208-BFE6-DCCF796C6FE6}"/>
              </a:ext>
            </a:extLst>
          </p:cNvPr>
          <p:cNvPicPr>
            <a:picLocks noChangeAspect="1"/>
          </p:cNvPicPr>
          <p:nvPr/>
        </p:nvPicPr>
        <p:blipFill>
          <a:blip r:embed="rId3"/>
          <a:stretch>
            <a:fillRect/>
          </a:stretch>
        </p:blipFill>
        <p:spPr>
          <a:xfrm>
            <a:off x="6878320" y="102953"/>
            <a:ext cx="2399806" cy="3326047"/>
          </a:xfrm>
          <a:prstGeom prst="rect">
            <a:avLst/>
          </a:prstGeom>
        </p:spPr>
      </p:pic>
      <p:pic>
        <p:nvPicPr>
          <p:cNvPr id="6" name="Afbeelding 5">
            <a:extLst>
              <a:ext uri="{FF2B5EF4-FFF2-40B4-BE49-F238E27FC236}">
                <a16:creationId xmlns:a16="http://schemas.microsoft.com/office/drawing/2014/main" id="{5866E55B-B143-4D1D-87D2-47A41374CBAC}"/>
              </a:ext>
            </a:extLst>
          </p:cNvPr>
          <p:cNvPicPr>
            <a:picLocks noChangeAspect="1"/>
          </p:cNvPicPr>
          <p:nvPr/>
        </p:nvPicPr>
        <p:blipFill>
          <a:blip r:embed="rId4"/>
          <a:stretch>
            <a:fillRect/>
          </a:stretch>
        </p:blipFill>
        <p:spPr>
          <a:xfrm>
            <a:off x="9379461" y="125136"/>
            <a:ext cx="2529233" cy="3281680"/>
          </a:xfrm>
          <a:prstGeom prst="rect">
            <a:avLst/>
          </a:prstGeom>
        </p:spPr>
      </p:pic>
      <p:sp>
        <p:nvSpPr>
          <p:cNvPr id="7" name="Tijdelijke aanduiding voor dianummer 6">
            <a:extLst>
              <a:ext uri="{FF2B5EF4-FFF2-40B4-BE49-F238E27FC236}">
                <a16:creationId xmlns:a16="http://schemas.microsoft.com/office/drawing/2014/main" id="{7A476B9B-A7E9-1B23-D2E6-14B26364E5DB}"/>
              </a:ext>
            </a:extLst>
          </p:cNvPr>
          <p:cNvSpPr>
            <a:spLocks noGrp="1"/>
          </p:cNvSpPr>
          <p:nvPr>
            <p:ph type="sldNum" sz="quarter" idx="12"/>
          </p:nvPr>
        </p:nvSpPr>
        <p:spPr/>
        <p:txBody>
          <a:bodyPr/>
          <a:lstStyle/>
          <a:p>
            <a:fld id="{4FAB73BC-B049-4115-A692-8D63A059BFB8}" type="slidenum">
              <a:rPr lang="en-US" smtClean="0"/>
              <a:t>11</a:t>
            </a:fld>
            <a:endParaRPr lang="en-US" dirty="0"/>
          </a:p>
        </p:txBody>
      </p:sp>
    </p:spTree>
    <p:extLst>
      <p:ext uri="{BB962C8B-B14F-4D97-AF65-F5344CB8AC3E}">
        <p14:creationId xmlns:p14="http://schemas.microsoft.com/office/powerpoint/2010/main" val="662773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0BF335-ED49-40DC-875D-97187170E2BD}"/>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EBE974E4-852C-4E5B-B4A5-985EF27729CA}"/>
              </a:ext>
            </a:extLst>
          </p:cNvPr>
          <p:cNvSpPr>
            <a:spLocks noGrp="1"/>
          </p:cNvSpPr>
          <p:nvPr>
            <p:ph idx="1"/>
          </p:nvPr>
        </p:nvSpPr>
        <p:spPr/>
        <p:txBody>
          <a:bodyPr/>
          <a:lstStyle/>
          <a:p>
            <a:endParaRPr lang="nl-BE"/>
          </a:p>
        </p:txBody>
      </p:sp>
      <p:pic>
        <p:nvPicPr>
          <p:cNvPr id="5" name="Afbeelding 4">
            <a:extLst>
              <a:ext uri="{FF2B5EF4-FFF2-40B4-BE49-F238E27FC236}">
                <a16:creationId xmlns:a16="http://schemas.microsoft.com/office/drawing/2014/main" id="{025674E1-2F40-4490-B4E5-910149D0A50D}"/>
              </a:ext>
            </a:extLst>
          </p:cNvPr>
          <p:cNvPicPr>
            <a:picLocks noChangeAspect="1"/>
          </p:cNvPicPr>
          <p:nvPr/>
        </p:nvPicPr>
        <p:blipFill>
          <a:blip r:embed="rId3"/>
          <a:stretch>
            <a:fillRect/>
          </a:stretch>
        </p:blipFill>
        <p:spPr>
          <a:xfrm>
            <a:off x="2958353" y="544606"/>
            <a:ext cx="5593976" cy="5768787"/>
          </a:xfrm>
          <a:prstGeom prst="rect">
            <a:avLst/>
          </a:prstGeom>
        </p:spPr>
      </p:pic>
      <p:sp>
        <p:nvSpPr>
          <p:cNvPr id="6" name="Tijdelijke aanduiding voor dianummer 5">
            <a:extLst>
              <a:ext uri="{FF2B5EF4-FFF2-40B4-BE49-F238E27FC236}">
                <a16:creationId xmlns:a16="http://schemas.microsoft.com/office/drawing/2014/main" id="{1B998319-253C-D7C8-9B7C-3558495FB7DD}"/>
              </a:ext>
            </a:extLst>
          </p:cNvPr>
          <p:cNvSpPr>
            <a:spLocks noGrp="1"/>
          </p:cNvSpPr>
          <p:nvPr>
            <p:ph type="sldNum" sz="quarter" idx="12"/>
          </p:nvPr>
        </p:nvSpPr>
        <p:spPr/>
        <p:txBody>
          <a:bodyPr/>
          <a:lstStyle/>
          <a:p>
            <a:fld id="{4FAB73BC-B049-4115-A692-8D63A059BFB8}" type="slidenum">
              <a:rPr lang="en-US" smtClean="0"/>
              <a:t>12</a:t>
            </a:fld>
            <a:endParaRPr lang="en-US" dirty="0"/>
          </a:p>
        </p:txBody>
      </p:sp>
    </p:spTree>
    <p:extLst>
      <p:ext uri="{BB962C8B-B14F-4D97-AF65-F5344CB8AC3E}">
        <p14:creationId xmlns:p14="http://schemas.microsoft.com/office/powerpoint/2010/main" val="2545213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33D475-6EC8-46F5-B25E-22BF5F9EA0E7}"/>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9DCA31EB-8E52-4753-B39F-CEB511196C08}"/>
              </a:ext>
            </a:extLst>
          </p:cNvPr>
          <p:cNvSpPr>
            <a:spLocks noGrp="1"/>
          </p:cNvSpPr>
          <p:nvPr>
            <p:ph idx="1"/>
          </p:nvPr>
        </p:nvSpPr>
        <p:spPr/>
        <p:txBody>
          <a:bodyPr/>
          <a:lstStyle/>
          <a:p>
            <a:endParaRPr lang="nl-BE"/>
          </a:p>
        </p:txBody>
      </p:sp>
      <p:pic>
        <p:nvPicPr>
          <p:cNvPr id="4" name="Afbeelding 3">
            <a:extLst>
              <a:ext uri="{FF2B5EF4-FFF2-40B4-BE49-F238E27FC236}">
                <a16:creationId xmlns:a16="http://schemas.microsoft.com/office/drawing/2014/main" id="{1FE49DF4-3EF3-40D4-9B0A-2824E0D58A75}"/>
              </a:ext>
            </a:extLst>
          </p:cNvPr>
          <p:cNvPicPr>
            <a:picLocks noChangeAspect="1"/>
          </p:cNvPicPr>
          <p:nvPr/>
        </p:nvPicPr>
        <p:blipFill>
          <a:blip r:embed="rId3"/>
          <a:stretch>
            <a:fillRect/>
          </a:stretch>
        </p:blipFill>
        <p:spPr>
          <a:xfrm>
            <a:off x="381000" y="333375"/>
            <a:ext cx="11430000" cy="6191250"/>
          </a:xfrm>
          <a:prstGeom prst="rect">
            <a:avLst/>
          </a:prstGeom>
        </p:spPr>
      </p:pic>
      <p:sp>
        <p:nvSpPr>
          <p:cNvPr id="6" name="Tijdelijke aanduiding voor dianummer 5">
            <a:extLst>
              <a:ext uri="{FF2B5EF4-FFF2-40B4-BE49-F238E27FC236}">
                <a16:creationId xmlns:a16="http://schemas.microsoft.com/office/drawing/2014/main" id="{84E94F4E-FE9D-6ED7-1C8B-E9DECBC0E105}"/>
              </a:ext>
            </a:extLst>
          </p:cNvPr>
          <p:cNvSpPr>
            <a:spLocks noGrp="1"/>
          </p:cNvSpPr>
          <p:nvPr>
            <p:ph type="sldNum" sz="quarter" idx="12"/>
          </p:nvPr>
        </p:nvSpPr>
        <p:spPr/>
        <p:txBody>
          <a:bodyPr/>
          <a:lstStyle/>
          <a:p>
            <a:fld id="{4FAB73BC-B049-4115-A692-8D63A059BFB8}" type="slidenum">
              <a:rPr lang="en-US" smtClean="0"/>
              <a:t>13</a:t>
            </a:fld>
            <a:endParaRPr lang="en-US" dirty="0"/>
          </a:p>
        </p:txBody>
      </p:sp>
    </p:spTree>
    <p:extLst>
      <p:ext uri="{BB962C8B-B14F-4D97-AF65-F5344CB8AC3E}">
        <p14:creationId xmlns:p14="http://schemas.microsoft.com/office/powerpoint/2010/main" val="2727570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7">
            <a:extLst>
              <a:ext uri="{FF2B5EF4-FFF2-40B4-BE49-F238E27FC236}">
                <a16:creationId xmlns:a16="http://schemas.microsoft.com/office/drawing/2014/main" id="{FA09304C-28F7-4E8D-883F-50432A7C94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9">
            <a:extLst>
              <a:ext uri="{FF2B5EF4-FFF2-40B4-BE49-F238E27FC236}">
                <a16:creationId xmlns:a16="http://schemas.microsoft.com/office/drawing/2014/main" id="{29AD6DE7-4C8D-496F-A9FF-3442D00D8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999"/>
          </a:xfrm>
          <a:prstGeom prst="rect">
            <a:avLst/>
          </a:prstGeom>
          <a:blipFill dpi="0" rotWithShape="1">
            <a:blip r:embed="rId3">
              <a:alphaModFix amt="60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1">
            <a:extLst>
              <a:ext uri="{FF2B5EF4-FFF2-40B4-BE49-F238E27FC236}">
                <a16:creationId xmlns:a16="http://schemas.microsoft.com/office/drawing/2014/main" id="{447C25D7-975B-4E64-A3A6-AA09C57952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chemeClr val="bg1"/>
          </a:solidFill>
          <a:ln w="22225">
            <a:solidFill>
              <a:srgbClr val="F6B4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CB44A3DE-5AB7-499E-AAD1-AED54C12CC2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 b="2693"/>
          <a:stretch/>
        </p:blipFill>
        <p:spPr bwMode="auto">
          <a:xfrm>
            <a:off x="643467" y="643467"/>
            <a:ext cx="10905066" cy="5571066"/>
          </a:xfrm>
          <a:prstGeom prst="rect">
            <a:avLst/>
          </a:prstGeom>
          <a:noFill/>
        </p:spPr>
      </p:pic>
      <p:sp>
        <p:nvSpPr>
          <p:cNvPr id="4" name="Tijdelijke aanduiding voor dianummer 3">
            <a:extLst>
              <a:ext uri="{FF2B5EF4-FFF2-40B4-BE49-F238E27FC236}">
                <a16:creationId xmlns:a16="http://schemas.microsoft.com/office/drawing/2014/main" id="{5BA349D4-038A-6C5E-6855-401E7FF53423}"/>
              </a:ext>
            </a:extLst>
          </p:cNvPr>
          <p:cNvSpPr>
            <a:spLocks noGrp="1"/>
          </p:cNvSpPr>
          <p:nvPr>
            <p:ph type="sldNum" sz="quarter" idx="12"/>
          </p:nvPr>
        </p:nvSpPr>
        <p:spPr/>
        <p:txBody>
          <a:bodyPr/>
          <a:lstStyle/>
          <a:p>
            <a:fld id="{4FAB73BC-B049-4115-A692-8D63A059BFB8}" type="slidenum">
              <a:rPr lang="en-US" smtClean="0"/>
              <a:t>14</a:t>
            </a:fld>
            <a:endParaRPr lang="en-US" dirty="0"/>
          </a:p>
        </p:txBody>
      </p:sp>
    </p:spTree>
    <p:extLst>
      <p:ext uri="{BB962C8B-B14F-4D97-AF65-F5344CB8AC3E}">
        <p14:creationId xmlns:p14="http://schemas.microsoft.com/office/powerpoint/2010/main" val="9776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511FAA-5A51-4433-A9EB-9F205FA50AE4}"/>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52F58D72-194E-4387-BC2A-6258D27126CF}"/>
              </a:ext>
            </a:extLst>
          </p:cNvPr>
          <p:cNvSpPr>
            <a:spLocks noGrp="1"/>
          </p:cNvSpPr>
          <p:nvPr>
            <p:ph idx="1"/>
          </p:nvPr>
        </p:nvSpPr>
        <p:spPr/>
        <p:txBody>
          <a:bodyPr/>
          <a:lstStyle/>
          <a:p>
            <a:endParaRPr lang="nl-BE"/>
          </a:p>
        </p:txBody>
      </p:sp>
      <p:pic>
        <p:nvPicPr>
          <p:cNvPr id="5" name="Afbeelding 4">
            <a:extLst>
              <a:ext uri="{FF2B5EF4-FFF2-40B4-BE49-F238E27FC236}">
                <a16:creationId xmlns:a16="http://schemas.microsoft.com/office/drawing/2014/main" id="{4DC98B46-53BB-4161-9AC8-550EC3421EF6}"/>
              </a:ext>
            </a:extLst>
          </p:cNvPr>
          <p:cNvPicPr>
            <a:picLocks noChangeAspect="1"/>
          </p:cNvPicPr>
          <p:nvPr/>
        </p:nvPicPr>
        <p:blipFill>
          <a:blip r:embed="rId3"/>
          <a:stretch>
            <a:fillRect/>
          </a:stretch>
        </p:blipFill>
        <p:spPr>
          <a:xfrm>
            <a:off x="1437032" y="0"/>
            <a:ext cx="9317935" cy="6858000"/>
          </a:xfrm>
          <a:prstGeom prst="rect">
            <a:avLst/>
          </a:prstGeom>
        </p:spPr>
      </p:pic>
      <p:sp>
        <p:nvSpPr>
          <p:cNvPr id="6" name="Tijdelijke aanduiding voor dianummer 5">
            <a:extLst>
              <a:ext uri="{FF2B5EF4-FFF2-40B4-BE49-F238E27FC236}">
                <a16:creationId xmlns:a16="http://schemas.microsoft.com/office/drawing/2014/main" id="{349484DE-30B6-F83D-50F0-5D6180FBF160}"/>
              </a:ext>
            </a:extLst>
          </p:cNvPr>
          <p:cNvSpPr>
            <a:spLocks noGrp="1"/>
          </p:cNvSpPr>
          <p:nvPr>
            <p:ph type="sldNum" sz="quarter" idx="12"/>
          </p:nvPr>
        </p:nvSpPr>
        <p:spPr/>
        <p:txBody>
          <a:bodyPr/>
          <a:lstStyle/>
          <a:p>
            <a:fld id="{4FAB73BC-B049-4115-A692-8D63A059BFB8}" type="slidenum">
              <a:rPr lang="en-US" smtClean="0"/>
              <a:t>15</a:t>
            </a:fld>
            <a:endParaRPr lang="en-US" dirty="0"/>
          </a:p>
        </p:txBody>
      </p:sp>
    </p:spTree>
    <p:extLst>
      <p:ext uri="{BB962C8B-B14F-4D97-AF65-F5344CB8AC3E}">
        <p14:creationId xmlns:p14="http://schemas.microsoft.com/office/powerpoint/2010/main" val="3819400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A1AFBB-0929-42CE-A5AB-4668F15612B8}"/>
              </a:ext>
            </a:extLst>
          </p:cNvPr>
          <p:cNvSpPr>
            <a:spLocks noGrp="1"/>
          </p:cNvSpPr>
          <p:nvPr>
            <p:ph type="title"/>
          </p:nvPr>
        </p:nvSpPr>
        <p:spPr/>
        <p:txBody>
          <a:bodyPr/>
          <a:lstStyle/>
          <a:p>
            <a:r>
              <a:rPr lang="nl-BE" dirty="0"/>
              <a:t>Constantinopel </a:t>
            </a:r>
          </a:p>
        </p:txBody>
      </p:sp>
      <p:sp>
        <p:nvSpPr>
          <p:cNvPr id="3" name="Tijdelijke aanduiding voor inhoud 2">
            <a:extLst>
              <a:ext uri="{FF2B5EF4-FFF2-40B4-BE49-F238E27FC236}">
                <a16:creationId xmlns:a16="http://schemas.microsoft.com/office/drawing/2014/main" id="{AC51041B-6B92-44A8-958E-C8131C286AFE}"/>
              </a:ext>
            </a:extLst>
          </p:cNvPr>
          <p:cNvSpPr>
            <a:spLocks noGrp="1"/>
          </p:cNvSpPr>
          <p:nvPr>
            <p:ph idx="1"/>
          </p:nvPr>
        </p:nvSpPr>
        <p:spPr/>
        <p:txBody>
          <a:bodyPr/>
          <a:lstStyle/>
          <a:p>
            <a:endParaRPr lang="nl-BE" dirty="0"/>
          </a:p>
        </p:txBody>
      </p:sp>
      <p:pic>
        <p:nvPicPr>
          <p:cNvPr id="5" name="Afbeelding 4">
            <a:extLst>
              <a:ext uri="{FF2B5EF4-FFF2-40B4-BE49-F238E27FC236}">
                <a16:creationId xmlns:a16="http://schemas.microsoft.com/office/drawing/2014/main" id="{D56B4296-E0D6-468E-9C64-011CC909B3C4}"/>
              </a:ext>
            </a:extLst>
          </p:cNvPr>
          <p:cNvPicPr>
            <a:picLocks noChangeAspect="1"/>
          </p:cNvPicPr>
          <p:nvPr/>
        </p:nvPicPr>
        <p:blipFill>
          <a:blip r:embed="rId3"/>
          <a:stretch>
            <a:fillRect/>
          </a:stretch>
        </p:blipFill>
        <p:spPr>
          <a:xfrm>
            <a:off x="254635" y="2615247"/>
            <a:ext cx="7334250" cy="4086225"/>
          </a:xfrm>
          <a:prstGeom prst="rect">
            <a:avLst/>
          </a:prstGeom>
        </p:spPr>
      </p:pic>
      <p:pic>
        <p:nvPicPr>
          <p:cNvPr id="6" name="Afbeelding 5">
            <a:extLst>
              <a:ext uri="{FF2B5EF4-FFF2-40B4-BE49-F238E27FC236}">
                <a16:creationId xmlns:a16="http://schemas.microsoft.com/office/drawing/2014/main" id="{79315B96-2800-46F2-8633-2015431E7CA7}"/>
              </a:ext>
            </a:extLst>
          </p:cNvPr>
          <p:cNvPicPr>
            <a:picLocks noChangeAspect="1"/>
          </p:cNvPicPr>
          <p:nvPr/>
        </p:nvPicPr>
        <p:blipFill>
          <a:blip r:embed="rId4"/>
          <a:stretch>
            <a:fillRect/>
          </a:stretch>
        </p:blipFill>
        <p:spPr>
          <a:xfrm>
            <a:off x="5453761" y="268478"/>
            <a:ext cx="6026404" cy="3013202"/>
          </a:xfrm>
          <a:prstGeom prst="rect">
            <a:avLst/>
          </a:prstGeom>
        </p:spPr>
      </p:pic>
      <p:sp>
        <p:nvSpPr>
          <p:cNvPr id="7" name="Tijdelijke aanduiding voor dianummer 6">
            <a:extLst>
              <a:ext uri="{FF2B5EF4-FFF2-40B4-BE49-F238E27FC236}">
                <a16:creationId xmlns:a16="http://schemas.microsoft.com/office/drawing/2014/main" id="{718BD482-B140-028B-5EFA-B0BBD0BCC6B9}"/>
              </a:ext>
            </a:extLst>
          </p:cNvPr>
          <p:cNvSpPr>
            <a:spLocks noGrp="1"/>
          </p:cNvSpPr>
          <p:nvPr>
            <p:ph type="sldNum" sz="quarter" idx="12"/>
          </p:nvPr>
        </p:nvSpPr>
        <p:spPr/>
        <p:txBody>
          <a:bodyPr/>
          <a:lstStyle/>
          <a:p>
            <a:fld id="{4FAB73BC-B049-4115-A692-8D63A059BFB8}" type="slidenum">
              <a:rPr lang="en-US" smtClean="0"/>
              <a:t>16</a:t>
            </a:fld>
            <a:endParaRPr lang="en-US" dirty="0"/>
          </a:p>
        </p:txBody>
      </p:sp>
    </p:spTree>
    <p:extLst>
      <p:ext uri="{BB962C8B-B14F-4D97-AF65-F5344CB8AC3E}">
        <p14:creationId xmlns:p14="http://schemas.microsoft.com/office/powerpoint/2010/main" val="36901958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AC16E5-DD43-4ED9-8126-55B962ECFF0E}"/>
              </a:ext>
            </a:extLst>
          </p:cNvPr>
          <p:cNvSpPr>
            <a:spLocks noGrp="1"/>
          </p:cNvSpPr>
          <p:nvPr>
            <p:ph type="title"/>
          </p:nvPr>
        </p:nvSpPr>
        <p:spPr/>
        <p:txBody>
          <a:bodyPr/>
          <a:lstStyle/>
          <a:p>
            <a:r>
              <a:rPr lang="nl-BE" dirty="0"/>
              <a:t>Welk gebouw is dit? </a:t>
            </a:r>
          </a:p>
        </p:txBody>
      </p:sp>
      <p:sp>
        <p:nvSpPr>
          <p:cNvPr id="3" name="Tijdelijke aanduiding voor inhoud 2">
            <a:extLst>
              <a:ext uri="{FF2B5EF4-FFF2-40B4-BE49-F238E27FC236}">
                <a16:creationId xmlns:a16="http://schemas.microsoft.com/office/drawing/2014/main" id="{904D1837-3B80-4ADE-B798-CBF8CE9CD79C}"/>
              </a:ext>
            </a:extLst>
          </p:cNvPr>
          <p:cNvSpPr>
            <a:spLocks noGrp="1"/>
          </p:cNvSpPr>
          <p:nvPr>
            <p:ph idx="1"/>
          </p:nvPr>
        </p:nvSpPr>
        <p:spPr>
          <a:xfrm>
            <a:off x="240792" y="2223932"/>
            <a:ext cx="10058400" cy="4050792"/>
          </a:xfrm>
        </p:spPr>
        <p:txBody>
          <a:bodyPr>
            <a:normAutofit/>
          </a:bodyPr>
          <a:lstStyle/>
          <a:p>
            <a:r>
              <a:rPr lang="nl-BE" sz="2400" dirty="0">
                <a:solidFill>
                  <a:srgbClr val="FF0000"/>
                </a:solidFill>
              </a:rPr>
              <a:t>A. Mausoleum</a:t>
            </a:r>
          </a:p>
          <a:p>
            <a:r>
              <a:rPr lang="nl-BE" sz="2400" dirty="0">
                <a:solidFill>
                  <a:srgbClr val="00B050"/>
                </a:solidFill>
              </a:rPr>
              <a:t>B. kerk van </a:t>
            </a:r>
            <a:r>
              <a:rPr lang="nl-BE" sz="2400" dirty="0" err="1">
                <a:solidFill>
                  <a:srgbClr val="00B050"/>
                </a:solidFill>
              </a:rPr>
              <a:t>Sergius</a:t>
            </a:r>
            <a:r>
              <a:rPr lang="nl-BE" sz="2400" dirty="0">
                <a:solidFill>
                  <a:srgbClr val="00B050"/>
                </a:solidFill>
              </a:rPr>
              <a:t> en </a:t>
            </a:r>
            <a:r>
              <a:rPr lang="nl-BE" sz="2400" dirty="0" err="1">
                <a:solidFill>
                  <a:srgbClr val="00B050"/>
                </a:solidFill>
              </a:rPr>
              <a:t>Bachus</a:t>
            </a:r>
            <a:endParaRPr lang="nl-BE" sz="2400" dirty="0">
              <a:solidFill>
                <a:srgbClr val="00B050"/>
              </a:solidFill>
            </a:endParaRPr>
          </a:p>
          <a:p>
            <a:r>
              <a:rPr lang="nl-BE" sz="2400" dirty="0">
                <a:solidFill>
                  <a:srgbClr val="00B0F0"/>
                </a:solidFill>
              </a:rPr>
              <a:t>C. </a:t>
            </a:r>
            <a:r>
              <a:rPr lang="nl-BE" sz="2400" dirty="0" err="1">
                <a:solidFill>
                  <a:srgbClr val="00B0F0"/>
                </a:solidFill>
              </a:rPr>
              <a:t>Hagia</a:t>
            </a:r>
            <a:r>
              <a:rPr lang="nl-BE" sz="2400" dirty="0">
                <a:solidFill>
                  <a:srgbClr val="00B0F0"/>
                </a:solidFill>
              </a:rPr>
              <a:t> Sophia</a:t>
            </a:r>
          </a:p>
          <a:p>
            <a:r>
              <a:rPr lang="nl-BE" sz="2400" dirty="0">
                <a:highlight>
                  <a:srgbClr val="FFFF00"/>
                </a:highlight>
              </a:rPr>
              <a:t>D. Engelenburcht</a:t>
            </a:r>
          </a:p>
        </p:txBody>
      </p:sp>
      <p:pic>
        <p:nvPicPr>
          <p:cNvPr id="4" name="Afbeelding 3">
            <a:extLst>
              <a:ext uri="{FF2B5EF4-FFF2-40B4-BE49-F238E27FC236}">
                <a16:creationId xmlns:a16="http://schemas.microsoft.com/office/drawing/2014/main" id="{AEC576E5-58EB-4640-B618-C862E7D8F7BA}"/>
              </a:ext>
            </a:extLst>
          </p:cNvPr>
          <p:cNvPicPr>
            <a:picLocks noChangeAspect="1"/>
          </p:cNvPicPr>
          <p:nvPr/>
        </p:nvPicPr>
        <p:blipFill>
          <a:blip r:embed="rId3"/>
          <a:stretch>
            <a:fillRect/>
          </a:stretch>
        </p:blipFill>
        <p:spPr>
          <a:xfrm>
            <a:off x="4875613" y="2013761"/>
            <a:ext cx="7316387" cy="4878875"/>
          </a:xfrm>
          <a:prstGeom prst="rect">
            <a:avLst/>
          </a:prstGeom>
        </p:spPr>
      </p:pic>
      <p:sp>
        <p:nvSpPr>
          <p:cNvPr id="6" name="Tijdelijke aanduiding voor dianummer 5">
            <a:extLst>
              <a:ext uri="{FF2B5EF4-FFF2-40B4-BE49-F238E27FC236}">
                <a16:creationId xmlns:a16="http://schemas.microsoft.com/office/drawing/2014/main" id="{6FC9F17D-99AE-6005-DAC7-AECA379E2AF0}"/>
              </a:ext>
            </a:extLst>
          </p:cNvPr>
          <p:cNvSpPr>
            <a:spLocks noGrp="1"/>
          </p:cNvSpPr>
          <p:nvPr>
            <p:ph type="sldNum" sz="quarter" idx="12"/>
          </p:nvPr>
        </p:nvSpPr>
        <p:spPr/>
        <p:txBody>
          <a:bodyPr/>
          <a:lstStyle/>
          <a:p>
            <a:fld id="{4FAB73BC-B049-4115-A692-8D63A059BFB8}" type="slidenum">
              <a:rPr lang="en-US" smtClean="0"/>
              <a:t>17</a:t>
            </a:fld>
            <a:endParaRPr lang="en-US" dirty="0"/>
          </a:p>
        </p:txBody>
      </p:sp>
    </p:spTree>
    <p:extLst>
      <p:ext uri="{BB962C8B-B14F-4D97-AF65-F5344CB8AC3E}">
        <p14:creationId xmlns:p14="http://schemas.microsoft.com/office/powerpoint/2010/main" val="2599483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CE4B9F-AD61-4310-8B99-08679B242466}"/>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8445DBB2-83E3-48B1-96C4-06D4ABCAD63D}"/>
              </a:ext>
            </a:extLst>
          </p:cNvPr>
          <p:cNvSpPr>
            <a:spLocks noGrp="1"/>
          </p:cNvSpPr>
          <p:nvPr>
            <p:ph idx="1"/>
          </p:nvPr>
        </p:nvSpPr>
        <p:spPr/>
        <p:txBody>
          <a:bodyPr/>
          <a:lstStyle/>
          <a:p>
            <a:endParaRPr lang="nl-BE"/>
          </a:p>
        </p:txBody>
      </p:sp>
      <p:pic>
        <p:nvPicPr>
          <p:cNvPr id="5" name="Afbeelding 4">
            <a:extLst>
              <a:ext uri="{FF2B5EF4-FFF2-40B4-BE49-F238E27FC236}">
                <a16:creationId xmlns:a16="http://schemas.microsoft.com/office/drawing/2014/main" id="{6B7F3BB4-8AB6-479A-A4F9-516E9EEF7949}"/>
              </a:ext>
            </a:extLst>
          </p:cNvPr>
          <p:cNvPicPr>
            <a:picLocks noChangeAspect="1"/>
          </p:cNvPicPr>
          <p:nvPr/>
        </p:nvPicPr>
        <p:blipFill rotWithShape="1">
          <a:blip r:embed="rId3"/>
          <a:srcRect l="12642" t="25905" r="14286" b="4761"/>
          <a:stretch/>
        </p:blipFill>
        <p:spPr>
          <a:xfrm>
            <a:off x="888273" y="592735"/>
            <a:ext cx="10952523" cy="5845629"/>
          </a:xfrm>
          <a:prstGeom prst="rect">
            <a:avLst/>
          </a:prstGeom>
        </p:spPr>
      </p:pic>
      <p:sp>
        <p:nvSpPr>
          <p:cNvPr id="6" name="Tijdelijke aanduiding voor dianummer 5">
            <a:extLst>
              <a:ext uri="{FF2B5EF4-FFF2-40B4-BE49-F238E27FC236}">
                <a16:creationId xmlns:a16="http://schemas.microsoft.com/office/drawing/2014/main" id="{508B6C3B-4FF3-290D-67C4-55A5BD22DD2E}"/>
              </a:ext>
            </a:extLst>
          </p:cNvPr>
          <p:cNvSpPr>
            <a:spLocks noGrp="1"/>
          </p:cNvSpPr>
          <p:nvPr>
            <p:ph type="sldNum" sz="quarter" idx="12"/>
          </p:nvPr>
        </p:nvSpPr>
        <p:spPr/>
        <p:txBody>
          <a:bodyPr/>
          <a:lstStyle/>
          <a:p>
            <a:fld id="{4FAB73BC-B049-4115-A692-8D63A059BFB8}" type="slidenum">
              <a:rPr lang="en-US" smtClean="0"/>
              <a:t>18</a:t>
            </a:fld>
            <a:endParaRPr lang="en-US" dirty="0"/>
          </a:p>
        </p:txBody>
      </p:sp>
    </p:spTree>
    <p:extLst>
      <p:ext uri="{BB962C8B-B14F-4D97-AF65-F5344CB8AC3E}">
        <p14:creationId xmlns:p14="http://schemas.microsoft.com/office/powerpoint/2010/main" val="12838046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541878-6A8F-4038-91B5-1464F8B25004}"/>
              </a:ext>
            </a:extLst>
          </p:cNvPr>
          <p:cNvSpPr>
            <a:spLocks noGrp="1"/>
          </p:cNvSpPr>
          <p:nvPr>
            <p:ph type="title"/>
          </p:nvPr>
        </p:nvSpPr>
        <p:spPr>
          <a:xfrm>
            <a:off x="240792" y="112077"/>
            <a:ext cx="10058400" cy="1609344"/>
          </a:xfrm>
        </p:spPr>
        <p:txBody>
          <a:bodyPr/>
          <a:lstStyle/>
          <a:p>
            <a:r>
              <a:rPr lang="nl-BE" dirty="0"/>
              <a:t>Een tweede bouwwerk: kerk van </a:t>
            </a:r>
            <a:r>
              <a:rPr lang="nl-BE" dirty="0" err="1"/>
              <a:t>Sergius</a:t>
            </a:r>
            <a:r>
              <a:rPr lang="nl-BE" dirty="0"/>
              <a:t> en </a:t>
            </a:r>
            <a:r>
              <a:rPr lang="nl-BE" dirty="0" err="1"/>
              <a:t>Bachus</a:t>
            </a:r>
            <a:endParaRPr lang="nl-BE" dirty="0"/>
          </a:p>
        </p:txBody>
      </p:sp>
      <p:sp>
        <p:nvSpPr>
          <p:cNvPr id="3" name="Tijdelijke aanduiding voor inhoud 2">
            <a:extLst>
              <a:ext uri="{FF2B5EF4-FFF2-40B4-BE49-F238E27FC236}">
                <a16:creationId xmlns:a16="http://schemas.microsoft.com/office/drawing/2014/main" id="{0487D510-9E04-42AD-AC94-7D8FABCA813C}"/>
              </a:ext>
            </a:extLst>
          </p:cNvPr>
          <p:cNvSpPr>
            <a:spLocks noGrp="1"/>
          </p:cNvSpPr>
          <p:nvPr>
            <p:ph idx="1"/>
          </p:nvPr>
        </p:nvSpPr>
        <p:spPr/>
        <p:txBody>
          <a:bodyPr/>
          <a:lstStyle/>
          <a:p>
            <a:endParaRPr lang="nl-BE" dirty="0"/>
          </a:p>
        </p:txBody>
      </p:sp>
      <p:pic>
        <p:nvPicPr>
          <p:cNvPr id="7" name="Afbeelding 6">
            <a:extLst>
              <a:ext uri="{FF2B5EF4-FFF2-40B4-BE49-F238E27FC236}">
                <a16:creationId xmlns:a16="http://schemas.microsoft.com/office/drawing/2014/main" id="{E54B3153-654C-479C-A5D5-F4556E2CC0D4}"/>
              </a:ext>
            </a:extLst>
          </p:cNvPr>
          <p:cNvPicPr>
            <a:picLocks noChangeAspect="1"/>
          </p:cNvPicPr>
          <p:nvPr/>
        </p:nvPicPr>
        <p:blipFill>
          <a:blip r:embed="rId3"/>
          <a:stretch>
            <a:fillRect/>
          </a:stretch>
        </p:blipFill>
        <p:spPr>
          <a:xfrm>
            <a:off x="240792" y="2955862"/>
            <a:ext cx="5248618" cy="3616325"/>
          </a:xfrm>
          <a:prstGeom prst="rect">
            <a:avLst/>
          </a:prstGeom>
        </p:spPr>
      </p:pic>
      <p:pic>
        <p:nvPicPr>
          <p:cNvPr id="9" name="Afbeelding 8">
            <a:extLst>
              <a:ext uri="{FF2B5EF4-FFF2-40B4-BE49-F238E27FC236}">
                <a16:creationId xmlns:a16="http://schemas.microsoft.com/office/drawing/2014/main" id="{07FC46F9-7386-4620-AEF8-1D9F0EF6DF16}"/>
              </a:ext>
            </a:extLst>
          </p:cNvPr>
          <p:cNvPicPr>
            <a:picLocks noChangeAspect="1"/>
          </p:cNvPicPr>
          <p:nvPr/>
        </p:nvPicPr>
        <p:blipFill rotWithShape="1">
          <a:blip r:embed="rId4"/>
          <a:srcRect l="20832" t="11803" r="23835" b="11407"/>
          <a:stretch/>
        </p:blipFill>
        <p:spPr>
          <a:xfrm>
            <a:off x="5479551" y="1032933"/>
            <a:ext cx="6712450" cy="5239851"/>
          </a:xfrm>
          <a:prstGeom prst="rect">
            <a:avLst/>
          </a:prstGeom>
        </p:spPr>
      </p:pic>
      <p:sp>
        <p:nvSpPr>
          <p:cNvPr id="5" name="Tijdelijke aanduiding voor dianummer 4">
            <a:extLst>
              <a:ext uri="{FF2B5EF4-FFF2-40B4-BE49-F238E27FC236}">
                <a16:creationId xmlns:a16="http://schemas.microsoft.com/office/drawing/2014/main" id="{3C409C22-CE49-9FFD-4DA4-5C94E648E7E2}"/>
              </a:ext>
            </a:extLst>
          </p:cNvPr>
          <p:cNvSpPr>
            <a:spLocks noGrp="1"/>
          </p:cNvSpPr>
          <p:nvPr>
            <p:ph type="sldNum" sz="quarter" idx="12"/>
          </p:nvPr>
        </p:nvSpPr>
        <p:spPr/>
        <p:txBody>
          <a:bodyPr/>
          <a:lstStyle/>
          <a:p>
            <a:fld id="{4FAB73BC-B049-4115-A692-8D63A059BFB8}" type="slidenum">
              <a:rPr lang="en-US" smtClean="0"/>
              <a:t>19</a:t>
            </a:fld>
            <a:endParaRPr lang="en-US" dirty="0"/>
          </a:p>
        </p:txBody>
      </p:sp>
    </p:spTree>
    <p:extLst>
      <p:ext uri="{BB962C8B-B14F-4D97-AF65-F5344CB8AC3E}">
        <p14:creationId xmlns:p14="http://schemas.microsoft.com/office/powerpoint/2010/main" val="2993771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FBC20B4-F548-4162-BE77-BDD7AF6E0566}"/>
              </a:ext>
            </a:extLst>
          </p:cNvPr>
          <p:cNvSpPr>
            <a:spLocks noGrp="1"/>
          </p:cNvSpPr>
          <p:nvPr>
            <p:ph idx="1"/>
          </p:nvPr>
        </p:nvSpPr>
        <p:spPr>
          <a:xfrm>
            <a:off x="5126182" y="664029"/>
            <a:ext cx="6002066" cy="5508171"/>
          </a:xfrm>
        </p:spPr>
        <p:txBody>
          <a:bodyPr>
            <a:normAutofit/>
          </a:bodyPr>
          <a:lstStyle/>
          <a:p>
            <a:r>
              <a:rPr lang="nl-BE" dirty="0"/>
              <a:t>In dit niets verhullende boek uit het begin van de middeleeuwen schetst Procopius de duistere kanten van Byzantium beschreven onder de demonische keizer Justinianus en de zo mogelijk nog verdorvener keizerin Theodora.  </a:t>
            </a:r>
          </a:p>
          <a:p>
            <a:r>
              <a:rPr lang="nl-BE" dirty="0"/>
              <a:t>Procopius beschrijft in het boek, dat om begrijpelijke redenen tijdens zijn leven niet gepubliceerd kon worden, alles wat hij in zijn officiële geschiedenis moest verzwijgen, ‘al had hij het met eigen ogen gezien.’ (…)</a:t>
            </a:r>
          </a:p>
          <a:p>
            <a:r>
              <a:rPr lang="nl-BE" dirty="0"/>
              <a:t>Kortom, het boek is een schandaalkroniek zonder weerga, dat ons meer vertelt over wat er in de roemruchtigste jaren van het Byzantijnse rijk achter de schermen gebeurde dan welke andere bron ook. </a:t>
            </a:r>
          </a:p>
          <a:p>
            <a:r>
              <a:rPr lang="nl-BE" dirty="0"/>
              <a:t>(2005 Hein L. van Dolen) </a:t>
            </a:r>
          </a:p>
        </p:txBody>
      </p:sp>
      <p:pic>
        <p:nvPicPr>
          <p:cNvPr id="5" name="Afbeelding 4">
            <a:extLst>
              <a:ext uri="{FF2B5EF4-FFF2-40B4-BE49-F238E27FC236}">
                <a16:creationId xmlns:a16="http://schemas.microsoft.com/office/drawing/2014/main" id="{0A15E92E-B1EA-4C5A-A5BE-AD464280C51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4979" y="-28256"/>
            <a:ext cx="4362450" cy="6914512"/>
          </a:xfrm>
          <a:prstGeom prst="rect">
            <a:avLst/>
          </a:prstGeom>
          <a:noFill/>
        </p:spPr>
      </p:pic>
      <p:sp>
        <p:nvSpPr>
          <p:cNvPr id="2" name="Tijdelijke aanduiding voor dianummer 1">
            <a:extLst>
              <a:ext uri="{FF2B5EF4-FFF2-40B4-BE49-F238E27FC236}">
                <a16:creationId xmlns:a16="http://schemas.microsoft.com/office/drawing/2014/main" id="{80747C47-A8C9-6678-71E6-3EFCBF6AA49E}"/>
              </a:ext>
            </a:extLst>
          </p:cNvPr>
          <p:cNvSpPr>
            <a:spLocks noGrp="1"/>
          </p:cNvSpPr>
          <p:nvPr>
            <p:ph type="sldNum" sz="quarter" idx="12"/>
          </p:nvPr>
        </p:nvSpPr>
        <p:spPr/>
        <p:txBody>
          <a:bodyPr/>
          <a:lstStyle/>
          <a:p>
            <a:fld id="{4FAB73BC-B049-4115-A692-8D63A059BFB8}" type="slidenum">
              <a:rPr lang="en-US" smtClean="0"/>
              <a:t>2</a:t>
            </a:fld>
            <a:endParaRPr lang="en-US" dirty="0"/>
          </a:p>
        </p:txBody>
      </p:sp>
    </p:spTree>
    <p:extLst>
      <p:ext uri="{BB962C8B-B14F-4D97-AF65-F5344CB8AC3E}">
        <p14:creationId xmlns:p14="http://schemas.microsoft.com/office/powerpoint/2010/main" val="7295433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AC9614-7B1F-423F-848D-3C4711938817}"/>
              </a:ext>
            </a:extLst>
          </p:cNvPr>
          <p:cNvSpPr>
            <a:spLocks noGrp="1"/>
          </p:cNvSpPr>
          <p:nvPr>
            <p:ph type="title"/>
          </p:nvPr>
        </p:nvSpPr>
        <p:spPr/>
        <p:txBody>
          <a:bodyPr/>
          <a:lstStyle/>
          <a:p>
            <a:r>
              <a:rPr lang="nl-BE" dirty="0"/>
              <a:t>Nieuwe bloeiperiode! </a:t>
            </a:r>
          </a:p>
        </p:txBody>
      </p:sp>
      <p:sp>
        <p:nvSpPr>
          <p:cNvPr id="3" name="Tijdelijke aanduiding voor inhoud 2">
            <a:extLst>
              <a:ext uri="{FF2B5EF4-FFF2-40B4-BE49-F238E27FC236}">
                <a16:creationId xmlns:a16="http://schemas.microsoft.com/office/drawing/2014/main" id="{55DCDBD8-ECB1-42EE-B1D1-730B47127DC5}"/>
              </a:ext>
            </a:extLst>
          </p:cNvPr>
          <p:cNvSpPr>
            <a:spLocks noGrp="1"/>
          </p:cNvSpPr>
          <p:nvPr>
            <p:ph idx="1"/>
          </p:nvPr>
        </p:nvSpPr>
        <p:spPr>
          <a:xfrm>
            <a:off x="619760" y="2121408"/>
            <a:ext cx="10508488" cy="4050792"/>
          </a:xfrm>
        </p:spPr>
        <p:txBody>
          <a:bodyPr>
            <a:normAutofit/>
          </a:bodyPr>
          <a:lstStyle/>
          <a:p>
            <a:r>
              <a:rPr lang="nl-BE" b="1" dirty="0"/>
              <a:t>527-563 bestuur van Justinianus en Theodora</a:t>
            </a:r>
          </a:p>
          <a:p>
            <a:r>
              <a:rPr lang="el-GR" dirty="0"/>
              <a:t>Ιουστινιανός</a:t>
            </a:r>
            <a:r>
              <a:rPr lang="nl-BE" dirty="0"/>
              <a:t> en </a:t>
            </a:r>
            <a:r>
              <a:rPr lang="el-GR" dirty="0"/>
              <a:t>Θεοδώρα </a:t>
            </a:r>
            <a:endParaRPr lang="nl-BE" dirty="0"/>
          </a:p>
          <a:p>
            <a:endParaRPr lang="nl-BE" dirty="0"/>
          </a:p>
          <a:p>
            <a:r>
              <a:rPr lang="nl-BE" dirty="0"/>
              <a:t>Grootste uitbreiding rijk </a:t>
            </a:r>
          </a:p>
          <a:p>
            <a:r>
              <a:rPr lang="nl-BE" dirty="0"/>
              <a:t>Bouwwerken </a:t>
            </a:r>
          </a:p>
          <a:p>
            <a:r>
              <a:rPr lang="nl-BE" dirty="0"/>
              <a:t>Propaganda van eenheid </a:t>
            </a:r>
          </a:p>
          <a:p>
            <a:endParaRPr lang="nl-BE" dirty="0"/>
          </a:p>
        </p:txBody>
      </p:sp>
      <p:pic>
        <p:nvPicPr>
          <p:cNvPr id="5" name="Afbeelding 4">
            <a:extLst>
              <a:ext uri="{FF2B5EF4-FFF2-40B4-BE49-F238E27FC236}">
                <a16:creationId xmlns:a16="http://schemas.microsoft.com/office/drawing/2014/main" id="{A3745BC6-7ACF-4208-BFE6-DCCF796C6FE6}"/>
              </a:ext>
            </a:extLst>
          </p:cNvPr>
          <p:cNvPicPr>
            <a:picLocks noChangeAspect="1"/>
          </p:cNvPicPr>
          <p:nvPr/>
        </p:nvPicPr>
        <p:blipFill>
          <a:blip r:embed="rId3"/>
          <a:stretch>
            <a:fillRect/>
          </a:stretch>
        </p:blipFill>
        <p:spPr>
          <a:xfrm>
            <a:off x="6878320" y="102953"/>
            <a:ext cx="2399806" cy="3326047"/>
          </a:xfrm>
          <a:prstGeom prst="rect">
            <a:avLst/>
          </a:prstGeom>
        </p:spPr>
      </p:pic>
      <p:pic>
        <p:nvPicPr>
          <p:cNvPr id="6" name="Afbeelding 5">
            <a:extLst>
              <a:ext uri="{FF2B5EF4-FFF2-40B4-BE49-F238E27FC236}">
                <a16:creationId xmlns:a16="http://schemas.microsoft.com/office/drawing/2014/main" id="{5866E55B-B143-4D1D-87D2-47A41374CBAC}"/>
              </a:ext>
            </a:extLst>
          </p:cNvPr>
          <p:cNvPicPr>
            <a:picLocks noChangeAspect="1"/>
          </p:cNvPicPr>
          <p:nvPr/>
        </p:nvPicPr>
        <p:blipFill>
          <a:blip r:embed="rId4"/>
          <a:stretch>
            <a:fillRect/>
          </a:stretch>
        </p:blipFill>
        <p:spPr>
          <a:xfrm>
            <a:off x="9379461" y="125136"/>
            <a:ext cx="2529233" cy="3281680"/>
          </a:xfrm>
          <a:prstGeom prst="rect">
            <a:avLst/>
          </a:prstGeom>
        </p:spPr>
      </p:pic>
      <p:sp>
        <p:nvSpPr>
          <p:cNvPr id="7" name="Tijdelijke aanduiding voor dianummer 6">
            <a:extLst>
              <a:ext uri="{FF2B5EF4-FFF2-40B4-BE49-F238E27FC236}">
                <a16:creationId xmlns:a16="http://schemas.microsoft.com/office/drawing/2014/main" id="{16E78DFD-A2C1-65FC-D9C1-22E97BB690A5}"/>
              </a:ext>
            </a:extLst>
          </p:cNvPr>
          <p:cNvSpPr>
            <a:spLocks noGrp="1"/>
          </p:cNvSpPr>
          <p:nvPr>
            <p:ph type="sldNum" sz="quarter" idx="12"/>
          </p:nvPr>
        </p:nvSpPr>
        <p:spPr/>
        <p:txBody>
          <a:bodyPr/>
          <a:lstStyle/>
          <a:p>
            <a:fld id="{4FAB73BC-B049-4115-A692-8D63A059BFB8}" type="slidenum">
              <a:rPr lang="en-US" smtClean="0"/>
              <a:t>20</a:t>
            </a:fld>
            <a:endParaRPr lang="en-US" dirty="0"/>
          </a:p>
        </p:txBody>
      </p:sp>
    </p:spTree>
    <p:extLst>
      <p:ext uri="{BB962C8B-B14F-4D97-AF65-F5344CB8AC3E}">
        <p14:creationId xmlns:p14="http://schemas.microsoft.com/office/powerpoint/2010/main" val="27624125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01D4EA-7AAB-4D98-BCD5-F0D9CC231473}"/>
              </a:ext>
            </a:extLst>
          </p:cNvPr>
          <p:cNvSpPr>
            <a:spLocks noGrp="1"/>
          </p:cNvSpPr>
          <p:nvPr>
            <p:ph type="title"/>
          </p:nvPr>
        </p:nvSpPr>
        <p:spPr/>
        <p:txBody>
          <a:bodyPr/>
          <a:lstStyle/>
          <a:p>
            <a:r>
              <a:rPr lang="nl-BE" dirty="0"/>
              <a:t>Propaganda </a:t>
            </a:r>
          </a:p>
        </p:txBody>
      </p:sp>
      <p:sp>
        <p:nvSpPr>
          <p:cNvPr id="3" name="Tijdelijke aanduiding voor inhoud 2">
            <a:extLst>
              <a:ext uri="{FF2B5EF4-FFF2-40B4-BE49-F238E27FC236}">
                <a16:creationId xmlns:a16="http://schemas.microsoft.com/office/drawing/2014/main" id="{B40A289E-17B9-4E0B-B80C-3F92FFAA0FC6}"/>
              </a:ext>
            </a:extLst>
          </p:cNvPr>
          <p:cNvSpPr>
            <a:spLocks noGrp="1"/>
          </p:cNvSpPr>
          <p:nvPr>
            <p:ph idx="1"/>
          </p:nvPr>
        </p:nvSpPr>
        <p:spPr/>
        <p:txBody>
          <a:bodyPr/>
          <a:lstStyle/>
          <a:p>
            <a:endParaRPr lang="nl-BE"/>
          </a:p>
        </p:txBody>
      </p:sp>
      <p:pic>
        <p:nvPicPr>
          <p:cNvPr id="4" name="Afbeelding 3">
            <a:extLst>
              <a:ext uri="{FF2B5EF4-FFF2-40B4-BE49-F238E27FC236}">
                <a16:creationId xmlns:a16="http://schemas.microsoft.com/office/drawing/2014/main" id="{7AF0C081-68CA-4946-9926-F28DD0259990}"/>
              </a:ext>
            </a:extLst>
          </p:cNvPr>
          <p:cNvPicPr>
            <a:picLocks noChangeAspect="1"/>
          </p:cNvPicPr>
          <p:nvPr/>
        </p:nvPicPr>
        <p:blipFill>
          <a:blip r:embed="rId3"/>
          <a:stretch>
            <a:fillRect/>
          </a:stretch>
        </p:blipFill>
        <p:spPr>
          <a:xfrm>
            <a:off x="-97493" y="1854072"/>
            <a:ext cx="6048134" cy="4452240"/>
          </a:xfrm>
          <a:prstGeom prst="rect">
            <a:avLst/>
          </a:prstGeom>
        </p:spPr>
      </p:pic>
      <p:pic>
        <p:nvPicPr>
          <p:cNvPr id="5" name="Afbeelding 4">
            <a:extLst>
              <a:ext uri="{FF2B5EF4-FFF2-40B4-BE49-F238E27FC236}">
                <a16:creationId xmlns:a16="http://schemas.microsoft.com/office/drawing/2014/main" id="{70B390D4-EF09-4AC2-ABDC-D6E91EC4087F}"/>
              </a:ext>
            </a:extLst>
          </p:cNvPr>
          <p:cNvPicPr>
            <a:picLocks noChangeAspect="1"/>
          </p:cNvPicPr>
          <p:nvPr/>
        </p:nvPicPr>
        <p:blipFill>
          <a:blip r:embed="rId4"/>
          <a:stretch>
            <a:fillRect/>
          </a:stretch>
        </p:blipFill>
        <p:spPr>
          <a:xfrm>
            <a:off x="5950641" y="1854072"/>
            <a:ext cx="6337519" cy="4452240"/>
          </a:xfrm>
          <a:prstGeom prst="rect">
            <a:avLst/>
          </a:prstGeom>
        </p:spPr>
      </p:pic>
      <p:sp>
        <p:nvSpPr>
          <p:cNvPr id="7" name="Tijdelijke aanduiding voor dianummer 6">
            <a:extLst>
              <a:ext uri="{FF2B5EF4-FFF2-40B4-BE49-F238E27FC236}">
                <a16:creationId xmlns:a16="http://schemas.microsoft.com/office/drawing/2014/main" id="{1F68069F-0B62-5A96-48D8-893024DA9B71}"/>
              </a:ext>
            </a:extLst>
          </p:cNvPr>
          <p:cNvSpPr>
            <a:spLocks noGrp="1"/>
          </p:cNvSpPr>
          <p:nvPr>
            <p:ph type="sldNum" sz="quarter" idx="12"/>
          </p:nvPr>
        </p:nvSpPr>
        <p:spPr/>
        <p:txBody>
          <a:bodyPr/>
          <a:lstStyle/>
          <a:p>
            <a:fld id="{4FAB73BC-B049-4115-A692-8D63A059BFB8}" type="slidenum">
              <a:rPr lang="en-US" smtClean="0"/>
              <a:t>21</a:t>
            </a:fld>
            <a:endParaRPr lang="en-US" dirty="0"/>
          </a:p>
        </p:txBody>
      </p:sp>
    </p:spTree>
    <p:extLst>
      <p:ext uri="{BB962C8B-B14F-4D97-AF65-F5344CB8AC3E}">
        <p14:creationId xmlns:p14="http://schemas.microsoft.com/office/powerpoint/2010/main" val="552719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C89E3E-0805-BA09-C0A0-4B662ACFB045}"/>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B95DAFBE-8A5B-B51F-13A4-40F8DEF35129}"/>
              </a:ext>
            </a:extLst>
          </p:cNvPr>
          <p:cNvSpPr>
            <a:spLocks noGrp="1"/>
          </p:cNvSpPr>
          <p:nvPr>
            <p:ph idx="1"/>
          </p:nvPr>
        </p:nvSpPr>
        <p:spPr/>
        <p:txBody>
          <a:bodyPr/>
          <a:lstStyle/>
          <a:p>
            <a:endParaRPr lang="nl-BE"/>
          </a:p>
        </p:txBody>
      </p:sp>
      <p:pic>
        <p:nvPicPr>
          <p:cNvPr id="5" name="Afbeelding 4">
            <a:extLst>
              <a:ext uri="{FF2B5EF4-FFF2-40B4-BE49-F238E27FC236}">
                <a16:creationId xmlns:a16="http://schemas.microsoft.com/office/drawing/2014/main" id="{12F67DCA-708F-A70F-147F-95C676187E97}"/>
              </a:ext>
            </a:extLst>
          </p:cNvPr>
          <p:cNvPicPr>
            <a:picLocks noChangeAspect="1"/>
          </p:cNvPicPr>
          <p:nvPr/>
        </p:nvPicPr>
        <p:blipFill rotWithShape="1">
          <a:blip r:embed="rId2"/>
          <a:srcRect t="12253" b="5535"/>
          <a:stretch/>
        </p:blipFill>
        <p:spPr>
          <a:xfrm>
            <a:off x="0" y="585216"/>
            <a:ext cx="12298987" cy="5687568"/>
          </a:xfrm>
          <a:prstGeom prst="rect">
            <a:avLst/>
          </a:prstGeom>
        </p:spPr>
      </p:pic>
      <p:sp>
        <p:nvSpPr>
          <p:cNvPr id="6" name="Tijdelijke aanduiding voor dianummer 5">
            <a:extLst>
              <a:ext uri="{FF2B5EF4-FFF2-40B4-BE49-F238E27FC236}">
                <a16:creationId xmlns:a16="http://schemas.microsoft.com/office/drawing/2014/main" id="{97AF5A12-AA83-0AE5-C715-D7522B847420}"/>
              </a:ext>
            </a:extLst>
          </p:cNvPr>
          <p:cNvSpPr>
            <a:spLocks noGrp="1"/>
          </p:cNvSpPr>
          <p:nvPr>
            <p:ph type="sldNum" sz="quarter" idx="12"/>
          </p:nvPr>
        </p:nvSpPr>
        <p:spPr/>
        <p:txBody>
          <a:bodyPr/>
          <a:lstStyle/>
          <a:p>
            <a:fld id="{4FAB73BC-B049-4115-A692-8D63A059BFB8}" type="slidenum">
              <a:rPr lang="en-US" smtClean="0"/>
              <a:t>22</a:t>
            </a:fld>
            <a:endParaRPr lang="en-US" dirty="0"/>
          </a:p>
        </p:txBody>
      </p:sp>
    </p:spTree>
    <p:extLst>
      <p:ext uri="{BB962C8B-B14F-4D97-AF65-F5344CB8AC3E}">
        <p14:creationId xmlns:p14="http://schemas.microsoft.com/office/powerpoint/2010/main" val="3489648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5C97F5-0125-49F3-A9D6-AAEC735F4C04}"/>
              </a:ext>
            </a:extLst>
          </p:cNvPr>
          <p:cNvSpPr>
            <a:spLocks noGrp="1"/>
          </p:cNvSpPr>
          <p:nvPr>
            <p:ph type="title"/>
          </p:nvPr>
        </p:nvSpPr>
        <p:spPr>
          <a:xfrm>
            <a:off x="265787" y="301371"/>
            <a:ext cx="10058400" cy="1609344"/>
          </a:xfrm>
        </p:spPr>
        <p:txBody>
          <a:bodyPr/>
          <a:lstStyle/>
          <a:p>
            <a:r>
              <a:rPr lang="nl-BE" dirty="0"/>
              <a:t>Orthodoxe en antieke traditie </a:t>
            </a:r>
          </a:p>
        </p:txBody>
      </p:sp>
      <p:pic>
        <p:nvPicPr>
          <p:cNvPr id="9" name="Tijdelijke aanduiding voor inhoud 8">
            <a:extLst>
              <a:ext uri="{FF2B5EF4-FFF2-40B4-BE49-F238E27FC236}">
                <a16:creationId xmlns:a16="http://schemas.microsoft.com/office/drawing/2014/main" id="{4261DC32-611D-424E-8569-951DB8D7FBAE}"/>
              </a:ext>
            </a:extLst>
          </p:cNvPr>
          <p:cNvPicPr>
            <a:picLocks noGrp="1" noChangeAspect="1"/>
          </p:cNvPicPr>
          <p:nvPr>
            <p:ph idx="1"/>
          </p:nvPr>
        </p:nvPicPr>
        <p:blipFill rotWithShape="1">
          <a:blip r:embed="rId3"/>
          <a:srcRect l="29686" t="44031" r="28699" b="16245"/>
          <a:stretch/>
        </p:blipFill>
        <p:spPr>
          <a:xfrm>
            <a:off x="6003869" y="1572562"/>
            <a:ext cx="6188131" cy="3322711"/>
          </a:xfrm>
        </p:spPr>
      </p:pic>
      <p:pic>
        <p:nvPicPr>
          <p:cNvPr id="4" name="Afbeelding 3">
            <a:extLst>
              <a:ext uri="{FF2B5EF4-FFF2-40B4-BE49-F238E27FC236}">
                <a16:creationId xmlns:a16="http://schemas.microsoft.com/office/drawing/2014/main" id="{19349A51-C922-41FD-9739-485E943BA6ED}"/>
              </a:ext>
            </a:extLst>
          </p:cNvPr>
          <p:cNvPicPr>
            <a:picLocks noChangeAspect="1"/>
          </p:cNvPicPr>
          <p:nvPr/>
        </p:nvPicPr>
        <p:blipFill>
          <a:blip r:embed="rId4"/>
          <a:stretch>
            <a:fillRect/>
          </a:stretch>
        </p:blipFill>
        <p:spPr>
          <a:xfrm>
            <a:off x="265787" y="3996261"/>
            <a:ext cx="1957313" cy="2712767"/>
          </a:xfrm>
          <a:prstGeom prst="rect">
            <a:avLst/>
          </a:prstGeom>
        </p:spPr>
      </p:pic>
      <p:pic>
        <p:nvPicPr>
          <p:cNvPr id="5" name="Afbeelding 4">
            <a:extLst>
              <a:ext uri="{FF2B5EF4-FFF2-40B4-BE49-F238E27FC236}">
                <a16:creationId xmlns:a16="http://schemas.microsoft.com/office/drawing/2014/main" id="{C4897ED1-139A-4B6F-84E5-451D9298AC82}"/>
              </a:ext>
            </a:extLst>
          </p:cNvPr>
          <p:cNvPicPr>
            <a:picLocks noChangeAspect="1"/>
          </p:cNvPicPr>
          <p:nvPr/>
        </p:nvPicPr>
        <p:blipFill>
          <a:blip r:embed="rId5"/>
          <a:stretch>
            <a:fillRect/>
          </a:stretch>
        </p:blipFill>
        <p:spPr>
          <a:xfrm>
            <a:off x="374615" y="1377770"/>
            <a:ext cx="2654997" cy="2618491"/>
          </a:xfrm>
          <a:prstGeom prst="rect">
            <a:avLst/>
          </a:prstGeom>
        </p:spPr>
      </p:pic>
      <p:pic>
        <p:nvPicPr>
          <p:cNvPr id="6" name="Afbeelding 5">
            <a:extLst>
              <a:ext uri="{FF2B5EF4-FFF2-40B4-BE49-F238E27FC236}">
                <a16:creationId xmlns:a16="http://schemas.microsoft.com/office/drawing/2014/main" id="{7F4CFC18-D9D3-4015-9F1F-19B9CAB2EFE3}"/>
              </a:ext>
            </a:extLst>
          </p:cNvPr>
          <p:cNvPicPr>
            <a:picLocks noChangeAspect="1"/>
          </p:cNvPicPr>
          <p:nvPr/>
        </p:nvPicPr>
        <p:blipFill>
          <a:blip r:embed="rId6"/>
          <a:stretch>
            <a:fillRect/>
          </a:stretch>
        </p:blipFill>
        <p:spPr>
          <a:xfrm>
            <a:off x="3527781" y="1338434"/>
            <a:ext cx="2846460" cy="2908260"/>
          </a:xfrm>
          <a:prstGeom prst="rect">
            <a:avLst/>
          </a:prstGeom>
        </p:spPr>
      </p:pic>
      <p:pic>
        <p:nvPicPr>
          <p:cNvPr id="7" name="Afbeelding 6">
            <a:extLst>
              <a:ext uri="{FF2B5EF4-FFF2-40B4-BE49-F238E27FC236}">
                <a16:creationId xmlns:a16="http://schemas.microsoft.com/office/drawing/2014/main" id="{3729FB87-22FD-4CEA-8D58-E3A8E329F841}"/>
              </a:ext>
            </a:extLst>
          </p:cNvPr>
          <p:cNvPicPr>
            <a:picLocks noChangeAspect="1"/>
          </p:cNvPicPr>
          <p:nvPr/>
        </p:nvPicPr>
        <p:blipFill>
          <a:blip r:embed="rId7"/>
          <a:stretch>
            <a:fillRect/>
          </a:stretch>
        </p:blipFill>
        <p:spPr>
          <a:xfrm>
            <a:off x="5185779" y="5135789"/>
            <a:ext cx="3162670" cy="1440499"/>
          </a:xfrm>
          <a:prstGeom prst="rect">
            <a:avLst/>
          </a:prstGeom>
        </p:spPr>
      </p:pic>
      <p:sp>
        <p:nvSpPr>
          <p:cNvPr id="8" name="Tijdelijke aanduiding voor dianummer 7">
            <a:extLst>
              <a:ext uri="{FF2B5EF4-FFF2-40B4-BE49-F238E27FC236}">
                <a16:creationId xmlns:a16="http://schemas.microsoft.com/office/drawing/2014/main" id="{C16ECC59-9B69-C8B5-4CFD-9D498E7CCE91}"/>
              </a:ext>
            </a:extLst>
          </p:cNvPr>
          <p:cNvSpPr>
            <a:spLocks noGrp="1"/>
          </p:cNvSpPr>
          <p:nvPr>
            <p:ph type="sldNum" sz="quarter" idx="12"/>
          </p:nvPr>
        </p:nvSpPr>
        <p:spPr/>
        <p:txBody>
          <a:bodyPr/>
          <a:lstStyle/>
          <a:p>
            <a:fld id="{4FAB73BC-B049-4115-A692-8D63A059BFB8}" type="slidenum">
              <a:rPr lang="en-US" smtClean="0"/>
              <a:t>23</a:t>
            </a:fld>
            <a:endParaRPr lang="en-US" dirty="0"/>
          </a:p>
        </p:txBody>
      </p:sp>
    </p:spTree>
    <p:extLst>
      <p:ext uri="{BB962C8B-B14F-4D97-AF65-F5344CB8AC3E}">
        <p14:creationId xmlns:p14="http://schemas.microsoft.com/office/powerpoint/2010/main" val="3262492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AC9614-7B1F-423F-848D-3C4711938817}"/>
              </a:ext>
            </a:extLst>
          </p:cNvPr>
          <p:cNvSpPr>
            <a:spLocks noGrp="1"/>
          </p:cNvSpPr>
          <p:nvPr>
            <p:ph type="title"/>
          </p:nvPr>
        </p:nvSpPr>
        <p:spPr/>
        <p:txBody>
          <a:bodyPr/>
          <a:lstStyle/>
          <a:p>
            <a:r>
              <a:rPr lang="nl-BE" dirty="0"/>
              <a:t>Nieuwe bloeiperiode! </a:t>
            </a:r>
          </a:p>
        </p:txBody>
      </p:sp>
      <p:sp>
        <p:nvSpPr>
          <p:cNvPr id="3" name="Tijdelijke aanduiding voor inhoud 2">
            <a:extLst>
              <a:ext uri="{FF2B5EF4-FFF2-40B4-BE49-F238E27FC236}">
                <a16:creationId xmlns:a16="http://schemas.microsoft.com/office/drawing/2014/main" id="{55DCDBD8-ECB1-42EE-B1D1-730B47127DC5}"/>
              </a:ext>
            </a:extLst>
          </p:cNvPr>
          <p:cNvSpPr>
            <a:spLocks noGrp="1"/>
          </p:cNvSpPr>
          <p:nvPr>
            <p:ph idx="1"/>
          </p:nvPr>
        </p:nvSpPr>
        <p:spPr>
          <a:xfrm>
            <a:off x="619760" y="2121408"/>
            <a:ext cx="10508488" cy="4050792"/>
          </a:xfrm>
        </p:spPr>
        <p:txBody>
          <a:bodyPr>
            <a:normAutofit/>
          </a:bodyPr>
          <a:lstStyle/>
          <a:p>
            <a:r>
              <a:rPr lang="nl-BE" b="1" dirty="0"/>
              <a:t>527-563 bestuur van Justinianus en Theodora</a:t>
            </a:r>
          </a:p>
          <a:p>
            <a:r>
              <a:rPr lang="el-GR" dirty="0"/>
              <a:t>Ιουστινιανός</a:t>
            </a:r>
            <a:r>
              <a:rPr lang="nl-BE" dirty="0"/>
              <a:t> en </a:t>
            </a:r>
            <a:r>
              <a:rPr lang="el-GR" dirty="0"/>
              <a:t>Θεοδώρα </a:t>
            </a:r>
            <a:endParaRPr lang="nl-BE" dirty="0"/>
          </a:p>
          <a:p>
            <a:endParaRPr lang="nl-BE" dirty="0"/>
          </a:p>
          <a:p>
            <a:r>
              <a:rPr lang="nl-BE" dirty="0"/>
              <a:t>Grootste uitbreiding rijk </a:t>
            </a:r>
          </a:p>
          <a:p>
            <a:r>
              <a:rPr lang="nl-BE" dirty="0"/>
              <a:t>Bouwwerken </a:t>
            </a:r>
          </a:p>
          <a:p>
            <a:r>
              <a:rPr lang="nl-BE" dirty="0"/>
              <a:t>Propaganda </a:t>
            </a:r>
          </a:p>
          <a:p>
            <a:r>
              <a:rPr lang="nl-BE" dirty="0"/>
              <a:t>Bloei literatuur en cultuur </a:t>
            </a:r>
          </a:p>
          <a:p>
            <a:endParaRPr lang="nl-BE" dirty="0"/>
          </a:p>
          <a:p>
            <a:endParaRPr lang="nl-BE" dirty="0"/>
          </a:p>
        </p:txBody>
      </p:sp>
      <p:pic>
        <p:nvPicPr>
          <p:cNvPr id="5" name="Afbeelding 4">
            <a:extLst>
              <a:ext uri="{FF2B5EF4-FFF2-40B4-BE49-F238E27FC236}">
                <a16:creationId xmlns:a16="http://schemas.microsoft.com/office/drawing/2014/main" id="{A3745BC6-7ACF-4208-BFE6-DCCF796C6FE6}"/>
              </a:ext>
            </a:extLst>
          </p:cNvPr>
          <p:cNvPicPr>
            <a:picLocks noChangeAspect="1"/>
          </p:cNvPicPr>
          <p:nvPr/>
        </p:nvPicPr>
        <p:blipFill>
          <a:blip r:embed="rId3"/>
          <a:stretch>
            <a:fillRect/>
          </a:stretch>
        </p:blipFill>
        <p:spPr>
          <a:xfrm>
            <a:off x="6878320" y="102953"/>
            <a:ext cx="2399806" cy="3326047"/>
          </a:xfrm>
          <a:prstGeom prst="rect">
            <a:avLst/>
          </a:prstGeom>
        </p:spPr>
      </p:pic>
      <p:pic>
        <p:nvPicPr>
          <p:cNvPr id="6" name="Afbeelding 5">
            <a:extLst>
              <a:ext uri="{FF2B5EF4-FFF2-40B4-BE49-F238E27FC236}">
                <a16:creationId xmlns:a16="http://schemas.microsoft.com/office/drawing/2014/main" id="{5866E55B-B143-4D1D-87D2-47A41374CBAC}"/>
              </a:ext>
            </a:extLst>
          </p:cNvPr>
          <p:cNvPicPr>
            <a:picLocks noChangeAspect="1"/>
          </p:cNvPicPr>
          <p:nvPr/>
        </p:nvPicPr>
        <p:blipFill>
          <a:blip r:embed="rId4"/>
          <a:stretch>
            <a:fillRect/>
          </a:stretch>
        </p:blipFill>
        <p:spPr>
          <a:xfrm>
            <a:off x="9379461" y="125136"/>
            <a:ext cx="2529233" cy="3281680"/>
          </a:xfrm>
          <a:prstGeom prst="rect">
            <a:avLst/>
          </a:prstGeom>
        </p:spPr>
      </p:pic>
      <p:sp>
        <p:nvSpPr>
          <p:cNvPr id="7" name="Tijdelijke aanduiding voor dianummer 6">
            <a:extLst>
              <a:ext uri="{FF2B5EF4-FFF2-40B4-BE49-F238E27FC236}">
                <a16:creationId xmlns:a16="http://schemas.microsoft.com/office/drawing/2014/main" id="{74E75A23-577C-B515-7DCF-17814C900043}"/>
              </a:ext>
            </a:extLst>
          </p:cNvPr>
          <p:cNvSpPr>
            <a:spLocks noGrp="1"/>
          </p:cNvSpPr>
          <p:nvPr>
            <p:ph type="sldNum" sz="quarter" idx="12"/>
          </p:nvPr>
        </p:nvSpPr>
        <p:spPr/>
        <p:txBody>
          <a:bodyPr/>
          <a:lstStyle/>
          <a:p>
            <a:fld id="{4FAB73BC-B049-4115-A692-8D63A059BFB8}" type="slidenum">
              <a:rPr lang="en-US" smtClean="0"/>
              <a:t>24</a:t>
            </a:fld>
            <a:endParaRPr lang="en-US" dirty="0"/>
          </a:p>
        </p:txBody>
      </p:sp>
    </p:spTree>
    <p:extLst>
      <p:ext uri="{BB962C8B-B14F-4D97-AF65-F5344CB8AC3E}">
        <p14:creationId xmlns:p14="http://schemas.microsoft.com/office/powerpoint/2010/main" val="17194532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B5F0F49-0C0E-4E7E-A9A0-A884CC37C91E}"/>
              </a:ext>
            </a:extLst>
          </p:cNvPr>
          <p:cNvSpPr>
            <a:spLocks noGrp="1"/>
          </p:cNvSpPr>
          <p:nvPr>
            <p:ph type="title"/>
          </p:nvPr>
        </p:nvSpPr>
        <p:spPr/>
        <p:txBody>
          <a:bodyPr/>
          <a:lstStyle/>
          <a:p>
            <a:r>
              <a:rPr lang="nl-BE" dirty="0"/>
              <a:t>Welk genre is codex van Justinianus? </a:t>
            </a:r>
          </a:p>
        </p:txBody>
      </p:sp>
      <p:sp>
        <p:nvSpPr>
          <p:cNvPr id="3" name="Tijdelijke aanduiding voor inhoud 2">
            <a:extLst>
              <a:ext uri="{FF2B5EF4-FFF2-40B4-BE49-F238E27FC236}">
                <a16:creationId xmlns:a16="http://schemas.microsoft.com/office/drawing/2014/main" id="{C0D4B841-6532-45CE-BE6E-E4734CB3B63C}"/>
              </a:ext>
            </a:extLst>
          </p:cNvPr>
          <p:cNvSpPr>
            <a:spLocks noGrp="1"/>
          </p:cNvSpPr>
          <p:nvPr>
            <p:ph idx="1"/>
          </p:nvPr>
        </p:nvSpPr>
        <p:spPr/>
        <p:txBody>
          <a:bodyPr>
            <a:normAutofit/>
          </a:bodyPr>
          <a:lstStyle/>
          <a:p>
            <a:r>
              <a:rPr lang="nl-BE" sz="2400" dirty="0">
                <a:solidFill>
                  <a:srgbClr val="FF0000"/>
                </a:solidFill>
              </a:rPr>
              <a:t>A. historiografie </a:t>
            </a:r>
          </a:p>
          <a:p>
            <a:r>
              <a:rPr lang="nl-BE" sz="2400" dirty="0">
                <a:solidFill>
                  <a:srgbClr val="92D050"/>
                </a:solidFill>
              </a:rPr>
              <a:t>B. wetsboek  </a:t>
            </a:r>
          </a:p>
          <a:p>
            <a:r>
              <a:rPr lang="nl-BE" sz="2400" dirty="0">
                <a:solidFill>
                  <a:srgbClr val="00B0F0"/>
                </a:solidFill>
              </a:rPr>
              <a:t>C. wetenschappelijk </a:t>
            </a:r>
            <a:r>
              <a:rPr lang="nl-BE" sz="2400" dirty="0"/>
              <a:t> </a:t>
            </a:r>
          </a:p>
          <a:p>
            <a:r>
              <a:rPr lang="nl-BE" sz="2400" dirty="0">
                <a:highlight>
                  <a:srgbClr val="FFFF00"/>
                </a:highlight>
              </a:rPr>
              <a:t>D. filosofie </a:t>
            </a:r>
          </a:p>
        </p:txBody>
      </p:sp>
      <p:pic>
        <p:nvPicPr>
          <p:cNvPr id="5" name="Afbeelding 4">
            <a:extLst>
              <a:ext uri="{FF2B5EF4-FFF2-40B4-BE49-F238E27FC236}">
                <a16:creationId xmlns:a16="http://schemas.microsoft.com/office/drawing/2014/main" id="{0029B977-1015-436A-9520-2FD3BD69ED1A}"/>
              </a:ext>
            </a:extLst>
          </p:cNvPr>
          <p:cNvPicPr>
            <a:picLocks noChangeAspect="1"/>
          </p:cNvPicPr>
          <p:nvPr/>
        </p:nvPicPr>
        <p:blipFill>
          <a:blip r:embed="rId3"/>
          <a:stretch>
            <a:fillRect/>
          </a:stretch>
        </p:blipFill>
        <p:spPr>
          <a:xfrm>
            <a:off x="8420010" y="1849374"/>
            <a:ext cx="2891118" cy="4423410"/>
          </a:xfrm>
          <a:prstGeom prst="rect">
            <a:avLst/>
          </a:prstGeom>
        </p:spPr>
      </p:pic>
      <p:sp>
        <p:nvSpPr>
          <p:cNvPr id="6" name="Tijdelijke aanduiding voor dianummer 5">
            <a:extLst>
              <a:ext uri="{FF2B5EF4-FFF2-40B4-BE49-F238E27FC236}">
                <a16:creationId xmlns:a16="http://schemas.microsoft.com/office/drawing/2014/main" id="{8B6B1C3B-0E3E-F9CF-6F61-55729F8FECFC}"/>
              </a:ext>
            </a:extLst>
          </p:cNvPr>
          <p:cNvSpPr>
            <a:spLocks noGrp="1"/>
          </p:cNvSpPr>
          <p:nvPr>
            <p:ph type="sldNum" sz="quarter" idx="12"/>
          </p:nvPr>
        </p:nvSpPr>
        <p:spPr/>
        <p:txBody>
          <a:bodyPr/>
          <a:lstStyle/>
          <a:p>
            <a:fld id="{4FAB73BC-B049-4115-A692-8D63A059BFB8}" type="slidenum">
              <a:rPr lang="en-US" smtClean="0"/>
              <a:t>25</a:t>
            </a:fld>
            <a:endParaRPr lang="en-US" dirty="0"/>
          </a:p>
        </p:txBody>
      </p:sp>
    </p:spTree>
    <p:extLst>
      <p:ext uri="{BB962C8B-B14F-4D97-AF65-F5344CB8AC3E}">
        <p14:creationId xmlns:p14="http://schemas.microsoft.com/office/powerpoint/2010/main" val="163338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1FFAF0-CCBC-494F-9FB0-20617CC543EB}"/>
              </a:ext>
            </a:extLst>
          </p:cNvPr>
          <p:cNvSpPr>
            <a:spLocks noGrp="1"/>
          </p:cNvSpPr>
          <p:nvPr>
            <p:ph type="title"/>
          </p:nvPr>
        </p:nvSpPr>
        <p:spPr>
          <a:xfrm>
            <a:off x="1069848" y="484631"/>
            <a:ext cx="10608346" cy="1945059"/>
          </a:xfrm>
        </p:spPr>
        <p:txBody>
          <a:bodyPr>
            <a:normAutofit fontScale="90000"/>
          </a:bodyPr>
          <a:lstStyle/>
          <a:p>
            <a:r>
              <a:rPr lang="nl-BE" dirty="0"/>
              <a:t>Waar niet waar: de codex </a:t>
            </a:r>
            <a:r>
              <a:rPr lang="nl-BE" dirty="0" err="1"/>
              <a:t>iuris</a:t>
            </a:r>
            <a:r>
              <a:rPr lang="nl-BE" dirty="0"/>
              <a:t> </a:t>
            </a:r>
            <a:r>
              <a:rPr lang="nl-BE" dirty="0" err="1"/>
              <a:t>civilis</a:t>
            </a:r>
            <a:r>
              <a:rPr lang="nl-BE" dirty="0"/>
              <a:t> is (indirect) de basis van ons hedendaags </a:t>
            </a:r>
            <a:r>
              <a:rPr lang="nl-BE" dirty="0" err="1"/>
              <a:t>rechtsysteem</a:t>
            </a:r>
            <a:r>
              <a:rPr lang="nl-BE" dirty="0"/>
              <a:t> </a:t>
            </a:r>
          </a:p>
        </p:txBody>
      </p:sp>
      <p:sp>
        <p:nvSpPr>
          <p:cNvPr id="3" name="Tijdelijke aanduiding voor inhoud 2">
            <a:extLst>
              <a:ext uri="{FF2B5EF4-FFF2-40B4-BE49-F238E27FC236}">
                <a16:creationId xmlns:a16="http://schemas.microsoft.com/office/drawing/2014/main" id="{60AD9FFA-6E37-439C-8BCE-147183FB552D}"/>
              </a:ext>
            </a:extLst>
          </p:cNvPr>
          <p:cNvSpPr>
            <a:spLocks noGrp="1"/>
          </p:cNvSpPr>
          <p:nvPr>
            <p:ph idx="1"/>
          </p:nvPr>
        </p:nvSpPr>
        <p:spPr>
          <a:xfrm>
            <a:off x="1069848" y="2795450"/>
            <a:ext cx="10058400" cy="3376749"/>
          </a:xfrm>
        </p:spPr>
        <p:txBody>
          <a:bodyPr>
            <a:normAutofit/>
          </a:bodyPr>
          <a:lstStyle/>
          <a:p>
            <a:r>
              <a:rPr lang="nl-BE" sz="2400" dirty="0">
                <a:solidFill>
                  <a:srgbClr val="92D050"/>
                </a:solidFill>
              </a:rPr>
              <a:t>A. Waar</a:t>
            </a:r>
          </a:p>
          <a:p>
            <a:r>
              <a:rPr lang="nl-BE" sz="2400" dirty="0">
                <a:solidFill>
                  <a:srgbClr val="FF0000"/>
                </a:solidFill>
              </a:rPr>
              <a:t>B. Niet waar </a:t>
            </a:r>
          </a:p>
        </p:txBody>
      </p:sp>
      <p:sp>
        <p:nvSpPr>
          <p:cNvPr id="5" name="Tijdelijke aanduiding voor dianummer 4">
            <a:extLst>
              <a:ext uri="{FF2B5EF4-FFF2-40B4-BE49-F238E27FC236}">
                <a16:creationId xmlns:a16="http://schemas.microsoft.com/office/drawing/2014/main" id="{414CCF5E-3837-F4C7-44E6-282EA72635DE}"/>
              </a:ext>
            </a:extLst>
          </p:cNvPr>
          <p:cNvSpPr>
            <a:spLocks noGrp="1"/>
          </p:cNvSpPr>
          <p:nvPr>
            <p:ph type="sldNum" sz="quarter" idx="12"/>
          </p:nvPr>
        </p:nvSpPr>
        <p:spPr/>
        <p:txBody>
          <a:bodyPr/>
          <a:lstStyle/>
          <a:p>
            <a:fld id="{4FAB73BC-B049-4115-A692-8D63A059BFB8}" type="slidenum">
              <a:rPr lang="en-US" smtClean="0"/>
              <a:t>26</a:t>
            </a:fld>
            <a:endParaRPr lang="en-US" dirty="0"/>
          </a:p>
        </p:txBody>
      </p:sp>
    </p:spTree>
    <p:extLst>
      <p:ext uri="{BB962C8B-B14F-4D97-AF65-F5344CB8AC3E}">
        <p14:creationId xmlns:p14="http://schemas.microsoft.com/office/powerpoint/2010/main" val="4210388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0" end="0"/>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AC9614-7B1F-423F-848D-3C4711938817}"/>
              </a:ext>
            </a:extLst>
          </p:cNvPr>
          <p:cNvSpPr>
            <a:spLocks noGrp="1"/>
          </p:cNvSpPr>
          <p:nvPr>
            <p:ph type="title"/>
          </p:nvPr>
        </p:nvSpPr>
        <p:spPr/>
        <p:txBody>
          <a:bodyPr/>
          <a:lstStyle/>
          <a:p>
            <a:r>
              <a:rPr lang="nl-BE" dirty="0"/>
              <a:t>Nieuwe bloeiperiode! </a:t>
            </a:r>
          </a:p>
        </p:txBody>
      </p:sp>
      <p:sp>
        <p:nvSpPr>
          <p:cNvPr id="3" name="Tijdelijke aanduiding voor inhoud 2">
            <a:extLst>
              <a:ext uri="{FF2B5EF4-FFF2-40B4-BE49-F238E27FC236}">
                <a16:creationId xmlns:a16="http://schemas.microsoft.com/office/drawing/2014/main" id="{55DCDBD8-ECB1-42EE-B1D1-730B47127DC5}"/>
              </a:ext>
            </a:extLst>
          </p:cNvPr>
          <p:cNvSpPr>
            <a:spLocks noGrp="1"/>
          </p:cNvSpPr>
          <p:nvPr>
            <p:ph idx="1"/>
          </p:nvPr>
        </p:nvSpPr>
        <p:spPr>
          <a:xfrm>
            <a:off x="619760" y="2121408"/>
            <a:ext cx="10508488" cy="4050792"/>
          </a:xfrm>
        </p:spPr>
        <p:txBody>
          <a:bodyPr>
            <a:normAutofit/>
          </a:bodyPr>
          <a:lstStyle/>
          <a:p>
            <a:r>
              <a:rPr lang="nl-BE" b="1" dirty="0"/>
              <a:t>527-563 bestuur van Justinianus en Theodora</a:t>
            </a:r>
          </a:p>
          <a:p>
            <a:r>
              <a:rPr lang="el-GR" dirty="0"/>
              <a:t>Ιουστινιανός</a:t>
            </a:r>
            <a:r>
              <a:rPr lang="nl-BE" dirty="0"/>
              <a:t> en </a:t>
            </a:r>
            <a:r>
              <a:rPr lang="el-GR" dirty="0"/>
              <a:t>Θεοδώρα </a:t>
            </a:r>
            <a:endParaRPr lang="nl-BE" dirty="0"/>
          </a:p>
          <a:p>
            <a:endParaRPr lang="nl-BE" dirty="0"/>
          </a:p>
          <a:p>
            <a:r>
              <a:rPr lang="nl-BE" dirty="0"/>
              <a:t>Grootste uitbreiding rijk </a:t>
            </a:r>
          </a:p>
          <a:p>
            <a:r>
              <a:rPr lang="nl-BE" dirty="0"/>
              <a:t>Bouwwerken </a:t>
            </a:r>
          </a:p>
          <a:p>
            <a:r>
              <a:rPr lang="nl-BE" dirty="0"/>
              <a:t>Bloei literatuur en cultuur (codex </a:t>
            </a:r>
            <a:r>
              <a:rPr lang="nl-BE" dirty="0" err="1"/>
              <a:t>Iuris</a:t>
            </a:r>
            <a:r>
              <a:rPr lang="nl-BE" dirty="0"/>
              <a:t> </a:t>
            </a:r>
            <a:r>
              <a:rPr lang="nl-BE" dirty="0" err="1"/>
              <a:t>civilis</a:t>
            </a:r>
            <a:r>
              <a:rPr lang="nl-BE" dirty="0"/>
              <a:t>) </a:t>
            </a:r>
          </a:p>
          <a:p>
            <a:r>
              <a:rPr lang="nl-BE" dirty="0"/>
              <a:t>532 </a:t>
            </a:r>
            <a:r>
              <a:rPr lang="nl-BE" dirty="0" err="1"/>
              <a:t>Nika</a:t>
            </a:r>
            <a:r>
              <a:rPr lang="nl-BE" dirty="0"/>
              <a:t>-opstand</a:t>
            </a:r>
          </a:p>
          <a:p>
            <a:r>
              <a:rPr lang="nl-BE" dirty="0"/>
              <a:t>542 pest </a:t>
            </a:r>
          </a:p>
          <a:p>
            <a:r>
              <a:rPr lang="nl-BE" dirty="0"/>
              <a:t>Controverse: huwelijk, kosten </a:t>
            </a:r>
          </a:p>
          <a:p>
            <a:endParaRPr lang="nl-BE" dirty="0"/>
          </a:p>
        </p:txBody>
      </p:sp>
      <p:pic>
        <p:nvPicPr>
          <p:cNvPr id="5" name="Afbeelding 4">
            <a:extLst>
              <a:ext uri="{FF2B5EF4-FFF2-40B4-BE49-F238E27FC236}">
                <a16:creationId xmlns:a16="http://schemas.microsoft.com/office/drawing/2014/main" id="{A3745BC6-7ACF-4208-BFE6-DCCF796C6FE6}"/>
              </a:ext>
            </a:extLst>
          </p:cNvPr>
          <p:cNvPicPr>
            <a:picLocks noChangeAspect="1"/>
          </p:cNvPicPr>
          <p:nvPr/>
        </p:nvPicPr>
        <p:blipFill>
          <a:blip r:embed="rId3"/>
          <a:stretch>
            <a:fillRect/>
          </a:stretch>
        </p:blipFill>
        <p:spPr>
          <a:xfrm>
            <a:off x="6878320" y="102953"/>
            <a:ext cx="2399806" cy="3326047"/>
          </a:xfrm>
          <a:prstGeom prst="rect">
            <a:avLst/>
          </a:prstGeom>
        </p:spPr>
      </p:pic>
      <p:pic>
        <p:nvPicPr>
          <p:cNvPr id="6" name="Afbeelding 5">
            <a:extLst>
              <a:ext uri="{FF2B5EF4-FFF2-40B4-BE49-F238E27FC236}">
                <a16:creationId xmlns:a16="http://schemas.microsoft.com/office/drawing/2014/main" id="{5866E55B-B143-4D1D-87D2-47A41374CBAC}"/>
              </a:ext>
            </a:extLst>
          </p:cNvPr>
          <p:cNvPicPr>
            <a:picLocks noChangeAspect="1"/>
          </p:cNvPicPr>
          <p:nvPr/>
        </p:nvPicPr>
        <p:blipFill>
          <a:blip r:embed="rId4"/>
          <a:stretch>
            <a:fillRect/>
          </a:stretch>
        </p:blipFill>
        <p:spPr>
          <a:xfrm>
            <a:off x="9379461" y="125136"/>
            <a:ext cx="2529233" cy="3281680"/>
          </a:xfrm>
          <a:prstGeom prst="rect">
            <a:avLst/>
          </a:prstGeom>
        </p:spPr>
      </p:pic>
      <p:sp>
        <p:nvSpPr>
          <p:cNvPr id="7" name="Tijdelijke aanduiding voor dianummer 6">
            <a:extLst>
              <a:ext uri="{FF2B5EF4-FFF2-40B4-BE49-F238E27FC236}">
                <a16:creationId xmlns:a16="http://schemas.microsoft.com/office/drawing/2014/main" id="{C784C51D-4D47-7D73-FAB2-1B99386AC7FA}"/>
              </a:ext>
            </a:extLst>
          </p:cNvPr>
          <p:cNvSpPr>
            <a:spLocks noGrp="1"/>
          </p:cNvSpPr>
          <p:nvPr>
            <p:ph type="sldNum" sz="quarter" idx="12"/>
          </p:nvPr>
        </p:nvSpPr>
        <p:spPr/>
        <p:txBody>
          <a:bodyPr/>
          <a:lstStyle/>
          <a:p>
            <a:fld id="{4FAB73BC-B049-4115-A692-8D63A059BFB8}" type="slidenum">
              <a:rPr lang="en-US" smtClean="0"/>
              <a:t>27</a:t>
            </a:fld>
            <a:endParaRPr lang="en-US" dirty="0"/>
          </a:p>
        </p:txBody>
      </p:sp>
    </p:spTree>
    <p:extLst>
      <p:ext uri="{BB962C8B-B14F-4D97-AF65-F5344CB8AC3E}">
        <p14:creationId xmlns:p14="http://schemas.microsoft.com/office/powerpoint/2010/main" val="2912022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E3943E-40AF-4CBF-A826-2B916515B17B}"/>
              </a:ext>
            </a:extLst>
          </p:cNvPr>
          <p:cNvSpPr>
            <a:spLocks noGrp="1"/>
          </p:cNvSpPr>
          <p:nvPr>
            <p:ph type="title"/>
          </p:nvPr>
        </p:nvSpPr>
        <p:spPr/>
        <p:txBody>
          <a:bodyPr/>
          <a:lstStyle/>
          <a:p>
            <a:r>
              <a:rPr lang="nl-BE" dirty="0"/>
              <a:t>2. Procopius en zijn werk</a:t>
            </a:r>
          </a:p>
        </p:txBody>
      </p:sp>
      <p:sp>
        <p:nvSpPr>
          <p:cNvPr id="3" name="Tijdelijke aanduiding voor tekst 2">
            <a:extLst>
              <a:ext uri="{FF2B5EF4-FFF2-40B4-BE49-F238E27FC236}">
                <a16:creationId xmlns:a16="http://schemas.microsoft.com/office/drawing/2014/main" id="{4672AF52-39D8-4352-B615-5CA7FF0F3583}"/>
              </a:ext>
            </a:extLst>
          </p:cNvPr>
          <p:cNvSpPr>
            <a:spLocks noGrp="1"/>
          </p:cNvSpPr>
          <p:nvPr>
            <p:ph type="body" idx="1"/>
          </p:nvPr>
        </p:nvSpPr>
        <p:spPr/>
        <p:txBody>
          <a:bodyPr/>
          <a:lstStyle/>
          <a:p>
            <a:endParaRPr lang="nl-BE"/>
          </a:p>
        </p:txBody>
      </p:sp>
      <p:sp>
        <p:nvSpPr>
          <p:cNvPr id="5" name="Tijdelijke aanduiding voor dianummer 4">
            <a:extLst>
              <a:ext uri="{FF2B5EF4-FFF2-40B4-BE49-F238E27FC236}">
                <a16:creationId xmlns:a16="http://schemas.microsoft.com/office/drawing/2014/main" id="{9B1D7980-BB93-50B4-8324-3A8F962EE271}"/>
              </a:ext>
            </a:extLst>
          </p:cNvPr>
          <p:cNvSpPr>
            <a:spLocks noGrp="1"/>
          </p:cNvSpPr>
          <p:nvPr>
            <p:ph type="sldNum" sz="quarter" idx="12"/>
          </p:nvPr>
        </p:nvSpPr>
        <p:spPr/>
        <p:txBody>
          <a:bodyPr/>
          <a:lstStyle/>
          <a:p>
            <a:fld id="{4FAB73BC-B049-4115-A692-8D63A059BFB8}" type="slidenum">
              <a:rPr lang="en-US" smtClean="0"/>
              <a:pPr/>
              <a:t>28</a:t>
            </a:fld>
            <a:endParaRPr lang="en-US" dirty="0"/>
          </a:p>
        </p:txBody>
      </p:sp>
    </p:spTree>
    <p:extLst>
      <p:ext uri="{BB962C8B-B14F-4D97-AF65-F5344CB8AC3E}">
        <p14:creationId xmlns:p14="http://schemas.microsoft.com/office/powerpoint/2010/main" val="36613789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9A3471-A79E-4F6A-809F-D4C2E903C4A8}"/>
              </a:ext>
            </a:extLst>
          </p:cNvPr>
          <p:cNvSpPr>
            <a:spLocks noGrp="1"/>
          </p:cNvSpPr>
          <p:nvPr>
            <p:ph type="title"/>
          </p:nvPr>
        </p:nvSpPr>
        <p:spPr/>
        <p:txBody>
          <a:bodyPr/>
          <a:lstStyle/>
          <a:p>
            <a:r>
              <a:rPr lang="nl-BE" dirty="0"/>
              <a:t>Literatuur in de 6</a:t>
            </a:r>
            <a:r>
              <a:rPr lang="nl-BE" baseline="30000" dirty="0"/>
              <a:t>e</a:t>
            </a:r>
            <a:r>
              <a:rPr lang="nl-BE" dirty="0"/>
              <a:t> eeuw </a:t>
            </a:r>
          </a:p>
        </p:txBody>
      </p:sp>
      <p:sp>
        <p:nvSpPr>
          <p:cNvPr id="3" name="Tijdelijke aanduiding voor inhoud 2">
            <a:extLst>
              <a:ext uri="{FF2B5EF4-FFF2-40B4-BE49-F238E27FC236}">
                <a16:creationId xmlns:a16="http://schemas.microsoft.com/office/drawing/2014/main" id="{A9C1722D-C2F9-4A9F-AE97-949D929E4D11}"/>
              </a:ext>
            </a:extLst>
          </p:cNvPr>
          <p:cNvSpPr>
            <a:spLocks noGrp="1"/>
          </p:cNvSpPr>
          <p:nvPr>
            <p:ph idx="1"/>
          </p:nvPr>
        </p:nvSpPr>
        <p:spPr/>
        <p:txBody>
          <a:bodyPr/>
          <a:lstStyle/>
          <a:p>
            <a:r>
              <a:rPr lang="nl-BE" dirty="0"/>
              <a:t>Byzantijnse literatuur: </a:t>
            </a:r>
          </a:p>
          <a:p>
            <a:r>
              <a:rPr lang="nl-BE" dirty="0"/>
              <a:t>Spanning antiek-heidense erfenis + christelijke verwachtingen + ‘hedendaagse’ tijdsgeest </a:t>
            </a:r>
          </a:p>
          <a:p>
            <a:r>
              <a:rPr lang="nl-BE" dirty="0"/>
              <a:t>6</a:t>
            </a:r>
            <a:r>
              <a:rPr lang="nl-BE" baseline="30000" dirty="0"/>
              <a:t>e</a:t>
            </a:r>
            <a:r>
              <a:rPr lang="nl-BE" dirty="0"/>
              <a:t> eeuw: </a:t>
            </a:r>
            <a:r>
              <a:rPr lang="nl-BE" dirty="0" err="1"/>
              <a:t>Agathias</a:t>
            </a:r>
            <a:r>
              <a:rPr lang="nl-BE" dirty="0"/>
              <a:t> </a:t>
            </a:r>
            <a:r>
              <a:rPr lang="nl-BE" dirty="0" err="1"/>
              <a:t>Scholastikos</a:t>
            </a:r>
            <a:r>
              <a:rPr lang="nl-BE" dirty="0"/>
              <a:t> (dichter en historiograaf), </a:t>
            </a:r>
            <a:r>
              <a:rPr lang="nl-BE" dirty="0" err="1"/>
              <a:t>Paulos</a:t>
            </a:r>
            <a:r>
              <a:rPr lang="nl-BE" dirty="0"/>
              <a:t> </a:t>
            </a:r>
            <a:r>
              <a:rPr lang="nl-BE" dirty="0" err="1"/>
              <a:t>Silentiaros</a:t>
            </a:r>
            <a:r>
              <a:rPr lang="nl-BE" dirty="0"/>
              <a:t> (dichter), Johannes de </a:t>
            </a:r>
            <a:r>
              <a:rPr lang="nl-BE" dirty="0" err="1"/>
              <a:t>Lydiër</a:t>
            </a:r>
            <a:r>
              <a:rPr lang="nl-BE" dirty="0"/>
              <a:t> (proza), </a:t>
            </a:r>
            <a:r>
              <a:rPr lang="nl-BE" dirty="0" err="1"/>
              <a:t>Romanos</a:t>
            </a:r>
            <a:r>
              <a:rPr lang="nl-BE" dirty="0"/>
              <a:t> </a:t>
            </a:r>
            <a:r>
              <a:rPr lang="nl-BE" dirty="0" err="1"/>
              <a:t>Melodos</a:t>
            </a:r>
            <a:r>
              <a:rPr lang="nl-BE" dirty="0"/>
              <a:t> (hymnografie), </a:t>
            </a:r>
            <a:r>
              <a:rPr lang="nl-BE" dirty="0" err="1"/>
              <a:t>Ioannes</a:t>
            </a:r>
            <a:r>
              <a:rPr lang="nl-BE" dirty="0"/>
              <a:t> </a:t>
            </a:r>
            <a:r>
              <a:rPr lang="nl-BE" dirty="0" err="1"/>
              <a:t>Malalas</a:t>
            </a:r>
            <a:r>
              <a:rPr lang="nl-BE" dirty="0"/>
              <a:t> (historiograaf vanaf Adam en Eva), </a:t>
            </a:r>
            <a:r>
              <a:rPr lang="nl-BE" dirty="0" err="1"/>
              <a:t>Kosmas</a:t>
            </a:r>
            <a:r>
              <a:rPr lang="nl-BE" dirty="0"/>
              <a:t> </a:t>
            </a:r>
            <a:r>
              <a:rPr lang="nl-BE" dirty="0" err="1"/>
              <a:t>Indikopleustes</a:t>
            </a:r>
            <a:r>
              <a:rPr lang="nl-BE" dirty="0"/>
              <a:t> (geografie), </a:t>
            </a:r>
            <a:r>
              <a:rPr lang="nl-BE" dirty="0" err="1"/>
              <a:t>Ioannes</a:t>
            </a:r>
            <a:r>
              <a:rPr lang="nl-BE" dirty="0"/>
              <a:t> </a:t>
            </a:r>
            <a:r>
              <a:rPr lang="nl-BE" dirty="0" err="1"/>
              <a:t>Philoponos</a:t>
            </a:r>
            <a:r>
              <a:rPr lang="nl-BE" dirty="0"/>
              <a:t> (theoloog en commentaar Aristoteles)…</a:t>
            </a:r>
          </a:p>
          <a:p>
            <a:r>
              <a:rPr lang="nl-BE" dirty="0"/>
              <a:t>Speelse epigrammen en christelijke </a:t>
            </a:r>
            <a:r>
              <a:rPr lang="nl-BE" dirty="0" err="1"/>
              <a:t>ekphraseis</a:t>
            </a:r>
            <a:r>
              <a:rPr lang="nl-BE" dirty="0"/>
              <a:t> worden populair </a:t>
            </a:r>
          </a:p>
        </p:txBody>
      </p:sp>
      <p:sp>
        <p:nvSpPr>
          <p:cNvPr id="5" name="Tijdelijke aanduiding voor dianummer 4">
            <a:extLst>
              <a:ext uri="{FF2B5EF4-FFF2-40B4-BE49-F238E27FC236}">
                <a16:creationId xmlns:a16="http://schemas.microsoft.com/office/drawing/2014/main" id="{2ABF06CD-6C5D-5B59-BD9E-6D106D3F642D}"/>
              </a:ext>
            </a:extLst>
          </p:cNvPr>
          <p:cNvSpPr>
            <a:spLocks noGrp="1"/>
          </p:cNvSpPr>
          <p:nvPr>
            <p:ph type="sldNum" sz="quarter" idx="12"/>
          </p:nvPr>
        </p:nvSpPr>
        <p:spPr/>
        <p:txBody>
          <a:bodyPr/>
          <a:lstStyle/>
          <a:p>
            <a:fld id="{4FAB73BC-B049-4115-A692-8D63A059BFB8}" type="slidenum">
              <a:rPr lang="en-US" smtClean="0"/>
              <a:t>29</a:t>
            </a:fld>
            <a:endParaRPr lang="en-US" dirty="0"/>
          </a:p>
        </p:txBody>
      </p:sp>
    </p:spTree>
    <p:extLst>
      <p:ext uri="{BB962C8B-B14F-4D97-AF65-F5344CB8AC3E}">
        <p14:creationId xmlns:p14="http://schemas.microsoft.com/office/powerpoint/2010/main" val="2748332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09007E-B874-4940-B340-D13B83191D2F}"/>
              </a:ext>
            </a:extLst>
          </p:cNvPr>
          <p:cNvSpPr>
            <a:spLocks noGrp="1"/>
          </p:cNvSpPr>
          <p:nvPr>
            <p:ph type="ctrTitle"/>
          </p:nvPr>
        </p:nvSpPr>
        <p:spPr/>
        <p:txBody>
          <a:bodyPr/>
          <a:lstStyle/>
          <a:p>
            <a:r>
              <a:rPr lang="nl-BE" dirty="0"/>
              <a:t>Inleiding </a:t>
            </a:r>
          </a:p>
        </p:txBody>
      </p:sp>
      <p:sp>
        <p:nvSpPr>
          <p:cNvPr id="3" name="Ondertitel 2">
            <a:extLst>
              <a:ext uri="{FF2B5EF4-FFF2-40B4-BE49-F238E27FC236}">
                <a16:creationId xmlns:a16="http://schemas.microsoft.com/office/drawing/2014/main" id="{4A3CA13E-E62A-4AB8-A201-0F917F02F23B}"/>
              </a:ext>
            </a:extLst>
          </p:cNvPr>
          <p:cNvSpPr>
            <a:spLocks noGrp="1"/>
          </p:cNvSpPr>
          <p:nvPr>
            <p:ph type="subTitle" idx="1"/>
          </p:nvPr>
        </p:nvSpPr>
        <p:spPr/>
        <p:txBody>
          <a:bodyPr>
            <a:normAutofit lnSpcReduction="10000"/>
          </a:bodyPr>
          <a:lstStyle/>
          <a:p>
            <a:r>
              <a:rPr lang="nl-BE" dirty="0"/>
              <a:t>INLEIDING OP HET ZESDE-EEUWSE BYZANTIUM EN PROCOPIUS EN ZIJN WERKEN </a:t>
            </a:r>
          </a:p>
          <a:p>
            <a:r>
              <a:rPr lang="nl-BE" dirty="0"/>
              <a:t>Les 1</a:t>
            </a:r>
          </a:p>
        </p:txBody>
      </p:sp>
      <p:sp>
        <p:nvSpPr>
          <p:cNvPr id="5" name="Tijdelijke aanduiding voor dianummer 4">
            <a:extLst>
              <a:ext uri="{FF2B5EF4-FFF2-40B4-BE49-F238E27FC236}">
                <a16:creationId xmlns:a16="http://schemas.microsoft.com/office/drawing/2014/main" id="{C12CBB89-2886-F100-2884-790BD0265115}"/>
              </a:ext>
            </a:extLst>
          </p:cNvPr>
          <p:cNvSpPr>
            <a:spLocks noGrp="1"/>
          </p:cNvSpPr>
          <p:nvPr>
            <p:ph type="sldNum" sz="quarter" idx="12"/>
          </p:nvPr>
        </p:nvSpPr>
        <p:spPr/>
        <p:txBody>
          <a:bodyPr/>
          <a:lstStyle/>
          <a:p>
            <a:fld id="{4FAB73BC-B049-4115-A692-8D63A059BFB8}" type="slidenum">
              <a:rPr lang="en-US" smtClean="0"/>
              <a:pPr/>
              <a:t>3</a:t>
            </a:fld>
            <a:endParaRPr lang="en-US" dirty="0"/>
          </a:p>
        </p:txBody>
      </p:sp>
    </p:spTree>
    <p:extLst>
      <p:ext uri="{BB962C8B-B14F-4D97-AF65-F5344CB8AC3E}">
        <p14:creationId xmlns:p14="http://schemas.microsoft.com/office/powerpoint/2010/main" val="31310267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048052-67C8-4A73-A104-A16A9940ECE5}"/>
              </a:ext>
            </a:extLst>
          </p:cNvPr>
          <p:cNvSpPr>
            <a:spLocks noGrp="1"/>
          </p:cNvSpPr>
          <p:nvPr>
            <p:ph type="title"/>
          </p:nvPr>
        </p:nvSpPr>
        <p:spPr/>
        <p:txBody>
          <a:bodyPr/>
          <a:lstStyle/>
          <a:p>
            <a:r>
              <a:rPr lang="nl-BE" dirty="0"/>
              <a:t>Procopius: leven en werk </a:t>
            </a:r>
          </a:p>
        </p:txBody>
      </p:sp>
      <p:sp>
        <p:nvSpPr>
          <p:cNvPr id="3" name="Tijdelijke aanduiding voor inhoud 2">
            <a:extLst>
              <a:ext uri="{FF2B5EF4-FFF2-40B4-BE49-F238E27FC236}">
                <a16:creationId xmlns:a16="http://schemas.microsoft.com/office/drawing/2014/main" id="{7BEB83E4-AFD2-415F-84BC-A9158431979E}"/>
              </a:ext>
            </a:extLst>
          </p:cNvPr>
          <p:cNvSpPr>
            <a:spLocks noGrp="1"/>
          </p:cNvSpPr>
          <p:nvPr>
            <p:ph idx="1"/>
          </p:nvPr>
        </p:nvSpPr>
        <p:spPr/>
        <p:txBody>
          <a:bodyPr/>
          <a:lstStyle/>
          <a:p>
            <a:r>
              <a:rPr lang="nl-BE" dirty="0"/>
              <a:t>Leefde in de 6</a:t>
            </a:r>
            <a:r>
              <a:rPr lang="nl-BE" baseline="30000" dirty="0"/>
              <a:t>e</a:t>
            </a:r>
            <a:r>
              <a:rPr lang="nl-BE" dirty="0"/>
              <a:t> eeuw (500-560 ongeveer) – gebrek aan informatie </a:t>
            </a:r>
          </a:p>
          <a:p>
            <a:r>
              <a:rPr lang="nl-BE" dirty="0"/>
              <a:t>Geboren in Caesarea </a:t>
            </a:r>
          </a:p>
          <a:p>
            <a:r>
              <a:rPr lang="nl-BE" dirty="0"/>
              <a:t>Vanaf 527 privésecretaris van Belisarius (generaal van J.)</a:t>
            </a:r>
          </a:p>
          <a:p>
            <a:pPr lvl="1"/>
            <a:r>
              <a:rPr lang="nl-BE" i="1" dirty="0"/>
              <a:t>De </a:t>
            </a:r>
            <a:r>
              <a:rPr lang="nl-BE" i="1" dirty="0" err="1"/>
              <a:t>Bellis</a:t>
            </a:r>
            <a:r>
              <a:rPr lang="nl-BE" i="1" dirty="0"/>
              <a:t>/ Oorlogen </a:t>
            </a:r>
          </a:p>
          <a:p>
            <a:pPr lvl="1"/>
            <a:r>
              <a:rPr lang="nl-BE" i="1" dirty="0"/>
              <a:t>Anekdota/ onuitgegeven zaken </a:t>
            </a:r>
          </a:p>
          <a:p>
            <a:pPr lvl="1"/>
            <a:r>
              <a:rPr lang="nl-BE" i="1" dirty="0"/>
              <a:t>De </a:t>
            </a:r>
            <a:r>
              <a:rPr lang="nl-BE" i="1" dirty="0" err="1"/>
              <a:t>Aedificiis</a:t>
            </a:r>
            <a:r>
              <a:rPr lang="nl-BE" i="1" dirty="0"/>
              <a:t> / Gebouwen </a:t>
            </a:r>
            <a:endParaRPr lang="nl-BE" dirty="0"/>
          </a:p>
          <a:p>
            <a:r>
              <a:rPr lang="nl-BE" dirty="0"/>
              <a:t>Ooggetuige! </a:t>
            </a:r>
          </a:p>
          <a:p>
            <a:r>
              <a:rPr lang="nl-BE" dirty="0"/>
              <a:t>Classicerend Grieks + inspiratie antieke historiografen </a:t>
            </a:r>
          </a:p>
          <a:p>
            <a:r>
              <a:rPr lang="nl-BE" dirty="0"/>
              <a:t>Belangrijkste bron voor deze periode! </a:t>
            </a:r>
          </a:p>
        </p:txBody>
      </p:sp>
      <p:sp>
        <p:nvSpPr>
          <p:cNvPr id="5" name="Tijdelijke aanduiding voor dianummer 4">
            <a:extLst>
              <a:ext uri="{FF2B5EF4-FFF2-40B4-BE49-F238E27FC236}">
                <a16:creationId xmlns:a16="http://schemas.microsoft.com/office/drawing/2014/main" id="{1C78A7F0-99E2-393F-1022-27974FE450EF}"/>
              </a:ext>
            </a:extLst>
          </p:cNvPr>
          <p:cNvSpPr>
            <a:spLocks noGrp="1"/>
          </p:cNvSpPr>
          <p:nvPr>
            <p:ph type="sldNum" sz="quarter" idx="12"/>
          </p:nvPr>
        </p:nvSpPr>
        <p:spPr/>
        <p:txBody>
          <a:bodyPr/>
          <a:lstStyle/>
          <a:p>
            <a:fld id="{4FAB73BC-B049-4115-A692-8D63A059BFB8}" type="slidenum">
              <a:rPr lang="en-US" smtClean="0"/>
              <a:t>30</a:t>
            </a:fld>
            <a:endParaRPr lang="en-US" dirty="0"/>
          </a:p>
        </p:txBody>
      </p:sp>
    </p:spTree>
    <p:extLst>
      <p:ext uri="{BB962C8B-B14F-4D97-AF65-F5344CB8AC3E}">
        <p14:creationId xmlns:p14="http://schemas.microsoft.com/office/powerpoint/2010/main" val="14909942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019C7C-C655-4A1B-972A-67709970B82C}"/>
              </a:ext>
            </a:extLst>
          </p:cNvPr>
          <p:cNvSpPr>
            <a:spLocks noGrp="1"/>
          </p:cNvSpPr>
          <p:nvPr>
            <p:ph type="title"/>
          </p:nvPr>
        </p:nvSpPr>
        <p:spPr/>
        <p:txBody>
          <a:bodyPr/>
          <a:lstStyle/>
          <a:p>
            <a:r>
              <a:rPr lang="nl-BE" dirty="0"/>
              <a:t>Anekdota </a:t>
            </a:r>
          </a:p>
        </p:txBody>
      </p:sp>
      <p:sp>
        <p:nvSpPr>
          <p:cNvPr id="3" name="Tijdelijke aanduiding voor inhoud 2">
            <a:extLst>
              <a:ext uri="{FF2B5EF4-FFF2-40B4-BE49-F238E27FC236}">
                <a16:creationId xmlns:a16="http://schemas.microsoft.com/office/drawing/2014/main" id="{CF2AB67E-D29D-4D87-AE31-C2EBEB9AC12D}"/>
              </a:ext>
            </a:extLst>
          </p:cNvPr>
          <p:cNvSpPr>
            <a:spLocks noGrp="1"/>
          </p:cNvSpPr>
          <p:nvPr>
            <p:ph idx="1"/>
          </p:nvPr>
        </p:nvSpPr>
        <p:spPr/>
        <p:txBody>
          <a:bodyPr/>
          <a:lstStyle/>
          <a:p>
            <a:r>
              <a:rPr lang="nl-BE" dirty="0"/>
              <a:t>Geheime geschiedenis / </a:t>
            </a:r>
            <a:r>
              <a:rPr lang="nl-BE" dirty="0" err="1"/>
              <a:t>historia</a:t>
            </a:r>
            <a:r>
              <a:rPr lang="nl-BE" dirty="0"/>
              <a:t> arcana </a:t>
            </a:r>
          </a:p>
          <a:p>
            <a:r>
              <a:rPr lang="nl-BE" dirty="0"/>
              <a:t>Rond 550</a:t>
            </a:r>
          </a:p>
          <a:p>
            <a:r>
              <a:rPr lang="nl-BE" dirty="0"/>
              <a:t>Voorgesteld als “Waarheid” achter </a:t>
            </a:r>
            <a:r>
              <a:rPr lang="nl-BE" i="1" dirty="0"/>
              <a:t>De </a:t>
            </a:r>
            <a:r>
              <a:rPr lang="nl-BE" i="1" dirty="0" err="1"/>
              <a:t>Bellis</a:t>
            </a:r>
            <a:endParaRPr lang="nl-BE" i="1" dirty="0"/>
          </a:p>
          <a:p>
            <a:r>
              <a:rPr lang="nl-BE" dirty="0"/>
              <a:t>30 hoofdstukken – 3 delen </a:t>
            </a:r>
          </a:p>
          <a:p>
            <a:pPr lvl="1"/>
            <a:r>
              <a:rPr lang="nl-BE" dirty="0"/>
              <a:t>1. </a:t>
            </a:r>
            <a:r>
              <a:rPr lang="nl-BE" dirty="0" err="1"/>
              <a:t>gynocratie</a:t>
            </a:r>
            <a:r>
              <a:rPr lang="nl-BE" dirty="0"/>
              <a:t> (Belisarius en Antonina)</a:t>
            </a:r>
          </a:p>
          <a:p>
            <a:pPr lvl="1"/>
            <a:r>
              <a:rPr lang="nl-BE" dirty="0"/>
              <a:t>2. voorstelling Justinianus en Theodora</a:t>
            </a:r>
          </a:p>
          <a:p>
            <a:pPr lvl="1"/>
            <a:r>
              <a:rPr lang="nl-BE" dirty="0"/>
              <a:t>3. bestuur en ondergang van het rijk </a:t>
            </a:r>
          </a:p>
        </p:txBody>
      </p:sp>
      <p:sp>
        <p:nvSpPr>
          <p:cNvPr id="5" name="Tijdelijke aanduiding voor dianummer 4">
            <a:extLst>
              <a:ext uri="{FF2B5EF4-FFF2-40B4-BE49-F238E27FC236}">
                <a16:creationId xmlns:a16="http://schemas.microsoft.com/office/drawing/2014/main" id="{5E3E7BEE-E2F7-1600-628B-A1F862D77B69}"/>
              </a:ext>
            </a:extLst>
          </p:cNvPr>
          <p:cNvSpPr>
            <a:spLocks noGrp="1"/>
          </p:cNvSpPr>
          <p:nvPr>
            <p:ph type="sldNum" sz="quarter" idx="12"/>
          </p:nvPr>
        </p:nvSpPr>
        <p:spPr/>
        <p:txBody>
          <a:bodyPr/>
          <a:lstStyle/>
          <a:p>
            <a:fld id="{4FAB73BC-B049-4115-A692-8D63A059BFB8}" type="slidenum">
              <a:rPr lang="en-US" smtClean="0"/>
              <a:t>31</a:t>
            </a:fld>
            <a:endParaRPr lang="en-US" dirty="0"/>
          </a:p>
        </p:txBody>
      </p:sp>
    </p:spTree>
    <p:extLst>
      <p:ext uri="{BB962C8B-B14F-4D97-AF65-F5344CB8AC3E}">
        <p14:creationId xmlns:p14="http://schemas.microsoft.com/office/powerpoint/2010/main" val="33607497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9749D7-B348-44F9-AE46-2928E6964D7A}"/>
              </a:ext>
            </a:extLst>
          </p:cNvPr>
          <p:cNvSpPr>
            <a:spLocks noGrp="1"/>
          </p:cNvSpPr>
          <p:nvPr>
            <p:ph type="title"/>
          </p:nvPr>
        </p:nvSpPr>
        <p:spPr/>
        <p:txBody>
          <a:bodyPr/>
          <a:lstStyle/>
          <a:p>
            <a:r>
              <a:rPr lang="nl-BE" dirty="0"/>
              <a:t>Anekdota </a:t>
            </a:r>
          </a:p>
        </p:txBody>
      </p:sp>
      <p:sp>
        <p:nvSpPr>
          <p:cNvPr id="3" name="Tijdelijke aanduiding voor inhoud 2">
            <a:extLst>
              <a:ext uri="{FF2B5EF4-FFF2-40B4-BE49-F238E27FC236}">
                <a16:creationId xmlns:a16="http://schemas.microsoft.com/office/drawing/2014/main" id="{7690FE33-A030-4CB6-9834-6A0922F7E1D8}"/>
              </a:ext>
            </a:extLst>
          </p:cNvPr>
          <p:cNvSpPr>
            <a:spLocks noGrp="1"/>
          </p:cNvSpPr>
          <p:nvPr>
            <p:ph idx="1"/>
          </p:nvPr>
        </p:nvSpPr>
        <p:spPr/>
        <p:txBody>
          <a:bodyPr/>
          <a:lstStyle/>
          <a:p>
            <a:r>
              <a:rPr lang="nl-BE" dirty="0"/>
              <a:t>Niet afgewerkt, maar wel bewerkt </a:t>
            </a:r>
          </a:p>
          <a:p>
            <a:r>
              <a:rPr lang="nl-BE" dirty="0"/>
              <a:t>Niet gepubliceerd -&gt; in 10</a:t>
            </a:r>
            <a:r>
              <a:rPr lang="nl-BE" baseline="30000" dirty="0"/>
              <a:t>e</a:t>
            </a:r>
            <a:r>
              <a:rPr lang="nl-BE" dirty="0"/>
              <a:t> eeuw wél gelezen: </a:t>
            </a:r>
            <a:r>
              <a:rPr lang="nl-BE" dirty="0" err="1"/>
              <a:t>Souda</a:t>
            </a:r>
            <a:r>
              <a:rPr lang="nl-BE" dirty="0"/>
              <a:t> (lexicon) ‘</a:t>
            </a:r>
            <a:r>
              <a:rPr lang="nl-BE" dirty="0" err="1"/>
              <a:t>ψόγους</a:t>
            </a:r>
            <a:r>
              <a:rPr lang="nl-BE" dirty="0"/>
              <a:t> (scheldrede) en </a:t>
            </a:r>
            <a:r>
              <a:rPr lang="nl-BE" dirty="0" err="1"/>
              <a:t>κωμῳδί</a:t>
            </a:r>
            <a:r>
              <a:rPr lang="nl-BE" dirty="0"/>
              <a:t>αν of komedie over Justinianus en zijn vrouw Theodora, maar ook over Belisarius en zijn echtgenote.’</a:t>
            </a:r>
          </a:p>
          <a:p>
            <a:r>
              <a:rPr lang="nl-BE" dirty="0"/>
              <a:t>Herontdekt 17</a:t>
            </a:r>
            <a:r>
              <a:rPr lang="nl-BE" baseline="30000" dirty="0"/>
              <a:t>e</a:t>
            </a:r>
            <a:r>
              <a:rPr lang="nl-BE" dirty="0"/>
              <a:t> eeuw </a:t>
            </a:r>
          </a:p>
          <a:p>
            <a:r>
              <a:rPr lang="nl-BE" dirty="0"/>
              <a:t>Grote invloed op ons beeld van de 6</a:t>
            </a:r>
            <a:r>
              <a:rPr lang="nl-BE" baseline="30000" dirty="0"/>
              <a:t>e</a:t>
            </a:r>
            <a:r>
              <a:rPr lang="nl-BE" dirty="0"/>
              <a:t> eeuw! </a:t>
            </a:r>
          </a:p>
          <a:p>
            <a:r>
              <a:rPr lang="nl-BE" dirty="0"/>
              <a:t>DISCUSSIE </a:t>
            </a:r>
          </a:p>
          <a:p>
            <a:pPr lvl="1"/>
            <a:r>
              <a:rPr lang="nl-BE" dirty="0"/>
              <a:t>Waarheid? </a:t>
            </a:r>
          </a:p>
          <a:p>
            <a:pPr lvl="1"/>
            <a:r>
              <a:rPr lang="nl-BE" dirty="0"/>
              <a:t>Literaire constructie? </a:t>
            </a:r>
          </a:p>
          <a:p>
            <a:pPr lvl="1"/>
            <a:r>
              <a:rPr lang="nl-BE" dirty="0"/>
              <a:t>Genre en doel: biografie? Scheldrede? Historiografie? Combinatie van elementen </a:t>
            </a:r>
          </a:p>
          <a:p>
            <a:pPr lvl="1"/>
            <a:r>
              <a:rPr lang="nl-BE" dirty="0"/>
              <a:t>Vereenzelvigen met positievere </a:t>
            </a:r>
            <a:r>
              <a:rPr lang="nl-BE" i="1" dirty="0"/>
              <a:t>Oorlogen</a:t>
            </a:r>
            <a:r>
              <a:rPr lang="nl-BE" dirty="0"/>
              <a:t> en lovend </a:t>
            </a:r>
            <a:r>
              <a:rPr lang="nl-BE" i="1" dirty="0"/>
              <a:t>Gebouwen</a:t>
            </a:r>
            <a:r>
              <a:rPr lang="nl-BE" dirty="0"/>
              <a:t>?</a:t>
            </a:r>
            <a:r>
              <a:rPr lang="nl-BE" i="1" dirty="0"/>
              <a:t> </a:t>
            </a:r>
          </a:p>
        </p:txBody>
      </p:sp>
      <p:sp>
        <p:nvSpPr>
          <p:cNvPr id="5" name="Tijdelijke aanduiding voor dianummer 4">
            <a:extLst>
              <a:ext uri="{FF2B5EF4-FFF2-40B4-BE49-F238E27FC236}">
                <a16:creationId xmlns:a16="http://schemas.microsoft.com/office/drawing/2014/main" id="{6D61A10B-CCE3-9F34-C607-85A5E7EAED85}"/>
              </a:ext>
            </a:extLst>
          </p:cNvPr>
          <p:cNvSpPr>
            <a:spLocks noGrp="1"/>
          </p:cNvSpPr>
          <p:nvPr>
            <p:ph type="sldNum" sz="quarter" idx="12"/>
          </p:nvPr>
        </p:nvSpPr>
        <p:spPr/>
        <p:txBody>
          <a:bodyPr/>
          <a:lstStyle/>
          <a:p>
            <a:fld id="{4FAB73BC-B049-4115-A692-8D63A059BFB8}" type="slidenum">
              <a:rPr lang="en-US" smtClean="0"/>
              <a:t>32</a:t>
            </a:fld>
            <a:endParaRPr lang="en-US" dirty="0"/>
          </a:p>
        </p:txBody>
      </p:sp>
    </p:spTree>
    <p:extLst>
      <p:ext uri="{BB962C8B-B14F-4D97-AF65-F5344CB8AC3E}">
        <p14:creationId xmlns:p14="http://schemas.microsoft.com/office/powerpoint/2010/main" val="24788157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A88908-4F7F-4E2F-A87F-9DF8C86220AA}"/>
              </a:ext>
            </a:extLst>
          </p:cNvPr>
          <p:cNvSpPr>
            <a:spLocks noGrp="1"/>
          </p:cNvSpPr>
          <p:nvPr>
            <p:ph type="title"/>
          </p:nvPr>
        </p:nvSpPr>
        <p:spPr/>
        <p:txBody>
          <a:bodyPr/>
          <a:lstStyle/>
          <a:p>
            <a:r>
              <a:rPr lang="nl-BE" dirty="0"/>
              <a:t>Inleiding </a:t>
            </a:r>
            <a:r>
              <a:rPr lang="nl-BE" i="1" dirty="0" err="1"/>
              <a:t>anekdota</a:t>
            </a:r>
            <a:r>
              <a:rPr lang="nl-BE" dirty="0"/>
              <a:t> </a:t>
            </a:r>
          </a:p>
        </p:txBody>
      </p:sp>
      <p:sp>
        <p:nvSpPr>
          <p:cNvPr id="3" name="Tijdelijke aanduiding voor tekst 2">
            <a:extLst>
              <a:ext uri="{FF2B5EF4-FFF2-40B4-BE49-F238E27FC236}">
                <a16:creationId xmlns:a16="http://schemas.microsoft.com/office/drawing/2014/main" id="{A7B9523C-F63C-4D4A-9F3B-CDAD2BE83456}"/>
              </a:ext>
            </a:extLst>
          </p:cNvPr>
          <p:cNvSpPr>
            <a:spLocks noGrp="1"/>
          </p:cNvSpPr>
          <p:nvPr>
            <p:ph type="body" idx="1"/>
          </p:nvPr>
        </p:nvSpPr>
        <p:spPr/>
        <p:txBody>
          <a:bodyPr/>
          <a:lstStyle/>
          <a:p>
            <a:endParaRPr lang="nl-BE" dirty="0"/>
          </a:p>
        </p:txBody>
      </p:sp>
      <p:sp>
        <p:nvSpPr>
          <p:cNvPr id="5" name="Tijdelijke aanduiding voor dianummer 4">
            <a:extLst>
              <a:ext uri="{FF2B5EF4-FFF2-40B4-BE49-F238E27FC236}">
                <a16:creationId xmlns:a16="http://schemas.microsoft.com/office/drawing/2014/main" id="{E2AED7F7-6572-196E-D020-9CB6ACABECD5}"/>
              </a:ext>
            </a:extLst>
          </p:cNvPr>
          <p:cNvSpPr>
            <a:spLocks noGrp="1"/>
          </p:cNvSpPr>
          <p:nvPr>
            <p:ph type="sldNum" sz="quarter" idx="12"/>
          </p:nvPr>
        </p:nvSpPr>
        <p:spPr/>
        <p:txBody>
          <a:bodyPr/>
          <a:lstStyle/>
          <a:p>
            <a:fld id="{4FAB73BC-B049-4115-A692-8D63A059BFB8}" type="slidenum">
              <a:rPr lang="en-US" smtClean="0"/>
              <a:pPr/>
              <a:t>33</a:t>
            </a:fld>
            <a:endParaRPr lang="en-US" dirty="0"/>
          </a:p>
        </p:txBody>
      </p:sp>
    </p:spTree>
    <p:extLst>
      <p:ext uri="{BB962C8B-B14F-4D97-AF65-F5344CB8AC3E}">
        <p14:creationId xmlns:p14="http://schemas.microsoft.com/office/powerpoint/2010/main" val="25520280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62EFC4-5D62-4F13-A91D-89854E60FCB5}"/>
              </a:ext>
            </a:extLst>
          </p:cNvPr>
          <p:cNvSpPr>
            <a:spLocks noGrp="1"/>
          </p:cNvSpPr>
          <p:nvPr>
            <p:ph type="title"/>
          </p:nvPr>
        </p:nvSpPr>
        <p:spPr/>
        <p:txBody>
          <a:bodyPr/>
          <a:lstStyle/>
          <a:p>
            <a:r>
              <a:rPr lang="nl-BE" dirty="0"/>
              <a:t>Opdracht </a:t>
            </a:r>
          </a:p>
        </p:txBody>
      </p:sp>
      <p:sp>
        <p:nvSpPr>
          <p:cNvPr id="3" name="Tijdelijke aanduiding voor inhoud 2">
            <a:extLst>
              <a:ext uri="{FF2B5EF4-FFF2-40B4-BE49-F238E27FC236}">
                <a16:creationId xmlns:a16="http://schemas.microsoft.com/office/drawing/2014/main" id="{8E498165-0AB6-489B-887A-EA686CF71BFC}"/>
              </a:ext>
            </a:extLst>
          </p:cNvPr>
          <p:cNvSpPr>
            <a:spLocks noGrp="1"/>
          </p:cNvSpPr>
          <p:nvPr>
            <p:ph idx="1"/>
          </p:nvPr>
        </p:nvSpPr>
        <p:spPr/>
        <p:txBody>
          <a:bodyPr/>
          <a:lstStyle/>
          <a:p>
            <a:r>
              <a:rPr lang="nl-BE" dirty="0"/>
              <a:t>Lees de inleiding op de </a:t>
            </a:r>
            <a:r>
              <a:rPr lang="nl-BE" i="1" dirty="0"/>
              <a:t>Anekdota</a:t>
            </a:r>
            <a:r>
              <a:rPr lang="nl-BE" dirty="0"/>
              <a:t> in vertaling </a:t>
            </a:r>
          </a:p>
          <a:p>
            <a:r>
              <a:rPr lang="nl-BE" dirty="0"/>
              <a:t>Bediscussieer met je buur aan de hand van de bijhorende vraagjes </a:t>
            </a:r>
          </a:p>
          <a:p>
            <a:endParaRPr lang="nl-BE" dirty="0"/>
          </a:p>
          <a:p>
            <a:endParaRPr lang="nl-BE" dirty="0"/>
          </a:p>
          <a:p>
            <a:r>
              <a:rPr lang="nl-BE" dirty="0"/>
              <a:t>Snel klaar? </a:t>
            </a:r>
          </a:p>
          <a:p>
            <a:r>
              <a:rPr lang="nl-BE" sz="2000" dirty="0"/>
              <a:t>Welke strategieën/ technieken gebruikt Procopius om zich geloofwaardig te maken? </a:t>
            </a:r>
          </a:p>
          <a:p>
            <a:r>
              <a:rPr lang="nl-BE" dirty="0"/>
              <a:t>Waarom is het nodig om zo’n inleiding te schrijven? </a:t>
            </a:r>
            <a:endParaRPr lang="nl-BE" sz="2000" dirty="0"/>
          </a:p>
          <a:p>
            <a:endParaRPr lang="nl-BE" dirty="0"/>
          </a:p>
        </p:txBody>
      </p:sp>
      <p:sp>
        <p:nvSpPr>
          <p:cNvPr id="5" name="Tijdelijke aanduiding voor dianummer 4">
            <a:extLst>
              <a:ext uri="{FF2B5EF4-FFF2-40B4-BE49-F238E27FC236}">
                <a16:creationId xmlns:a16="http://schemas.microsoft.com/office/drawing/2014/main" id="{484D94CA-75ED-FC57-8FDF-5810BB7A26EA}"/>
              </a:ext>
            </a:extLst>
          </p:cNvPr>
          <p:cNvSpPr>
            <a:spLocks noGrp="1"/>
          </p:cNvSpPr>
          <p:nvPr>
            <p:ph type="sldNum" sz="quarter" idx="12"/>
          </p:nvPr>
        </p:nvSpPr>
        <p:spPr/>
        <p:txBody>
          <a:bodyPr/>
          <a:lstStyle/>
          <a:p>
            <a:fld id="{4FAB73BC-B049-4115-A692-8D63A059BFB8}" type="slidenum">
              <a:rPr lang="en-US" smtClean="0"/>
              <a:t>34</a:t>
            </a:fld>
            <a:endParaRPr lang="en-US" dirty="0"/>
          </a:p>
        </p:txBody>
      </p:sp>
    </p:spTree>
    <p:extLst>
      <p:ext uri="{BB962C8B-B14F-4D97-AF65-F5344CB8AC3E}">
        <p14:creationId xmlns:p14="http://schemas.microsoft.com/office/powerpoint/2010/main" val="14136177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F2DB16-C772-4BD1-A253-02BABADA0CE9}"/>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208BB20A-906A-4404-92F6-3397DDC6787D}"/>
              </a:ext>
            </a:extLst>
          </p:cNvPr>
          <p:cNvSpPr>
            <a:spLocks noGrp="1"/>
          </p:cNvSpPr>
          <p:nvPr>
            <p:ph idx="1"/>
          </p:nvPr>
        </p:nvSpPr>
        <p:spPr/>
        <p:txBody>
          <a:bodyPr/>
          <a:lstStyle/>
          <a:p>
            <a:endParaRPr lang="nl-BE"/>
          </a:p>
        </p:txBody>
      </p:sp>
      <p:pic>
        <p:nvPicPr>
          <p:cNvPr id="8" name="Afbeelding 7">
            <a:extLst>
              <a:ext uri="{FF2B5EF4-FFF2-40B4-BE49-F238E27FC236}">
                <a16:creationId xmlns:a16="http://schemas.microsoft.com/office/drawing/2014/main" id="{ED5897EA-F501-413A-BE40-E8A059012F04}"/>
              </a:ext>
            </a:extLst>
          </p:cNvPr>
          <p:cNvPicPr>
            <a:picLocks noChangeAspect="1"/>
          </p:cNvPicPr>
          <p:nvPr/>
        </p:nvPicPr>
        <p:blipFill rotWithShape="1">
          <a:blip r:embed="rId3"/>
          <a:srcRect l="25808" t="20392" r="27537" b="20541"/>
          <a:stretch/>
        </p:blipFill>
        <p:spPr>
          <a:xfrm>
            <a:off x="1600201" y="264458"/>
            <a:ext cx="8686800" cy="6186316"/>
          </a:xfrm>
          <a:prstGeom prst="rect">
            <a:avLst/>
          </a:prstGeom>
        </p:spPr>
      </p:pic>
      <p:sp>
        <p:nvSpPr>
          <p:cNvPr id="5" name="Tijdelijke aanduiding voor dianummer 4">
            <a:extLst>
              <a:ext uri="{FF2B5EF4-FFF2-40B4-BE49-F238E27FC236}">
                <a16:creationId xmlns:a16="http://schemas.microsoft.com/office/drawing/2014/main" id="{1789E262-C91F-C6DA-6891-711F7A6DCE7D}"/>
              </a:ext>
            </a:extLst>
          </p:cNvPr>
          <p:cNvSpPr>
            <a:spLocks noGrp="1"/>
          </p:cNvSpPr>
          <p:nvPr>
            <p:ph type="sldNum" sz="quarter" idx="12"/>
          </p:nvPr>
        </p:nvSpPr>
        <p:spPr/>
        <p:txBody>
          <a:bodyPr/>
          <a:lstStyle/>
          <a:p>
            <a:fld id="{4FAB73BC-B049-4115-A692-8D63A059BFB8}" type="slidenum">
              <a:rPr lang="en-US" smtClean="0"/>
              <a:t>35</a:t>
            </a:fld>
            <a:endParaRPr lang="en-US" dirty="0"/>
          </a:p>
        </p:txBody>
      </p:sp>
    </p:spTree>
    <p:extLst>
      <p:ext uri="{BB962C8B-B14F-4D97-AF65-F5344CB8AC3E}">
        <p14:creationId xmlns:p14="http://schemas.microsoft.com/office/powerpoint/2010/main" val="39232486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EBFC43-9EDD-477A-80AA-B77AC91C8239}"/>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7D0B4522-C122-4502-A446-FA13B87D4717}"/>
              </a:ext>
            </a:extLst>
          </p:cNvPr>
          <p:cNvSpPr>
            <a:spLocks noGrp="1"/>
          </p:cNvSpPr>
          <p:nvPr>
            <p:ph idx="1"/>
          </p:nvPr>
        </p:nvSpPr>
        <p:spPr/>
        <p:txBody>
          <a:bodyPr/>
          <a:lstStyle/>
          <a:p>
            <a:endParaRPr lang="nl-BE"/>
          </a:p>
        </p:txBody>
      </p:sp>
      <p:pic>
        <p:nvPicPr>
          <p:cNvPr id="6" name="Afbeelding 5">
            <a:extLst>
              <a:ext uri="{FF2B5EF4-FFF2-40B4-BE49-F238E27FC236}">
                <a16:creationId xmlns:a16="http://schemas.microsoft.com/office/drawing/2014/main" id="{CC6677D8-C6DA-422F-A38B-1B38F1694D14}"/>
              </a:ext>
            </a:extLst>
          </p:cNvPr>
          <p:cNvPicPr>
            <a:picLocks noChangeAspect="1"/>
          </p:cNvPicPr>
          <p:nvPr/>
        </p:nvPicPr>
        <p:blipFill rotWithShape="1">
          <a:blip r:embed="rId3"/>
          <a:srcRect l="17096" t="22941" r="37794" b="20981"/>
          <a:stretch/>
        </p:blipFill>
        <p:spPr>
          <a:xfrm>
            <a:off x="1426823" y="314343"/>
            <a:ext cx="8712260" cy="6092192"/>
          </a:xfrm>
          <a:prstGeom prst="rect">
            <a:avLst/>
          </a:prstGeom>
        </p:spPr>
      </p:pic>
      <p:sp>
        <p:nvSpPr>
          <p:cNvPr id="5" name="Tijdelijke aanduiding voor dianummer 4">
            <a:extLst>
              <a:ext uri="{FF2B5EF4-FFF2-40B4-BE49-F238E27FC236}">
                <a16:creationId xmlns:a16="http://schemas.microsoft.com/office/drawing/2014/main" id="{92D4ADD0-4A0E-4855-B983-2AC4018DA445}"/>
              </a:ext>
            </a:extLst>
          </p:cNvPr>
          <p:cNvSpPr>
            <a:spLocks noGrp="1"/>
          </p:cNvSpPr>
          <p:nvPr>
            <p:ph type="sldNum" sz="quarter" idx="12"/>
          </p:nvPr>
        </p:nvSpPr>
        <p:spPr/>
        <p:txBody>
          <a:bodyPr/>
          <a:lstStyle/>
          <a:p>
            <a:fld id="{4FAB73BC-B049-4115-A692-8D63A059BFB8}" type="slidenum">
              <a:rPr lang="en-US" smtClean="0"/>
              <a:t>36</a:t>
            </a:fld>
            <a:endParaRPr lang="en-US" dirty="0"/>
          </a:p>
        </p:txBody>
      </p:sp>
    </p:spTree>
    <p:extLst>
      <p:ext uri="{BB962C8B-B14F-4D97-AF65-F5344CB8AC3E}">
        <p14:creationId xmlns:p14="http://schemas.microsoft.com/office/powerpoint/2010/main" val="14724612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75AECB-B549-450C-9372-E1D7D50A1EF3}"/>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DECC4739-B3A0-4234-AD3A-CC866AF2727A}"/>
              </a:ext>
            </a:extLst>
          </p:cNvPr>
          <p:cNvSpPr>
            <a:spLocks noGrp="1"/>
          </p:cNvSpPr>
          <p:nvPr>
            <p:ph idx="1"/>
          </p:nvPr>
        </p:nvSpPr>
        <p:spPr/>
        <p:txBody>
          <a:bodyPr/>
          <a:lstStyle/>
          <a:p>
            <a:endParaRPr lang="nl-BE"/>
          </a:p>
        </p:txBody>
      </p:sp>
      <p:pic>
        <p:nvPicPr>
          <p:cNvPr id="6" name="Afbeelding 5">
            <a:extLst>
              <a:ext uri="{FF2B5EF4-FFF2-40B4-BE49-F238E27FC236}">
                <a16:creationId xmlns:a16="http://schemas.microsoft.com/office/drawing/2014/main" id="{C33331C9-F9C9-43F3-9104-D2E7ECECBE2B}"/>
              </a:ext>
            </a:extLst>
          </p:cNvPr>
          <p:cNvPicPr>
            <a:picLocks noChangeAspect="1"/>
          </p:cNvPicPr>
          <p:nvPr/>
        </p:nvPicPr>
        <p:blipFill rotWithShape="1">
          <a:blip r:embed="rId3"/>
          <a:srcRect l="25919" t="32549" r="26544" b="15686"/>
          <a:stretch/>
        </p:blipFill>
        <p:spPr>
          <a:xfrm>
            <a:off x="632011" y="318964"/>
            <a:ext cx="9789459" cy="5996327"/>
          </a:xfrm>
          <a:prstGeom prst="rect">
            <a:avLst/>
          </a:prstGeom>
        </p:spPr>
      </p:pic>
      <p:sp>
        <p:nvSpPr>
          <p:cNvPr id="5" name="Tijdelijke aanduiding voor dianummer 4">
            <a:extLst>
              <a:ext uri="{FF2B5EF4-FFF2-40B4-BE49-F238E27FC236}">
                <a16:creationId xmlns:a16="http://schemas.microsoft.com/office/drawing/2014/main" id="{FA030E0A-4AF0-7595-BB58-0E2F6F451A8D}"/>
              </a:ext>
            </a:extLst>
          </p:cNvPr>
          <p:cNvSpPr>
            <a:spLocks noGrp="1"/>
          </p:cNvSpPr>
          <p:nvPr>
            <p:ph type="sldNum" sz="quarter" idx="12"/>
          </p:nvPr>
        </p:nvSpPr>
        <p:spPr/>
        <p:txBody>
          <a:bodyPr/>
          <a:lstStyle/>
          <a:p>
            <a:fld id="{4FAB73BC-B049-4115-A692-8D63A059BFB8}" type="slidenum">
              <a:rPr lang="en-US" smtClean="0"/>
              <a:t>37</a:t>
            </a:fld>
            <a:endParaRPr lang="en-US" dirty="0"/>
          </a:p>
        </p:txBody>
      </p:sp>
    </p:spTree>
    <p:extLst>
      <p:ext uri="{BB962C8B-B14F-4D97-AF65-F5344CB8AC3E}">
        <p14:creationId xmlns:p14="http://schemas.microsoft.com/office/powerpoint/2010/main" val="25784439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6308DD-A01F-4554-803E-71EBB05F6C3E}"/>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855C6AD3-C447-49FD-BEBE-F9B7834266EC}"/>
              </a:ext>
            </a:extLst>
          </p:cNvPr>
          <p:cNvSpPr>
            <a:spLocks noGrp="1"/>
          </p:cNvSpPr>
          <p:nvPr>
            <p:ph idx="1"/>
          </p:nvPr>
        </p:nvSpPr>
        <p:spPr/>
        <p:txBody>
          <a:bodyPr/>
          <a:lstStyle/>
          <a:p>
            <a:endParaRPr lang="nl-BE"/>
          </a:p>
        </p:txBody>
      </p:sp>
      <p:pic>
        <p:nvPicPr>
          <p:cNvPr id="8" name="Afbeelding 7">
            <a:extLst>
              <a:ext uri="{FF2B5EF4-FFF2-40B4-BE49-F238E27FC236}">
                <a16:creationId xmlns:a16="http://schemas.microsoft.com/office/drawing/2014/main" id="{BD60626B-42C6-4BA0-AC98-DA885988228F}"/>
              </a:ext>
            </a:extLst>
          </p:cNvPr>
          <p:cNvPicPr>
            <a:picLocks noChangeAspect="1"/>
          </p:cNvPicPr>
          <p:nvPr/>
        </p:nvPicPr>
        <p:blipFill rotWithShape="1">
          <a:blip r:embed="rId3"/>
          <a:srcRect l="17867" t="30533" r="36912" b="19019"/>
          <a:stretch/>
        </p:blipFill>
        <p:spPr>
          <a:xfrm>
            <a:off x="726142" y="265176"/>
            <a:ext cx="9870140" cy="6193633"/>
          </a:xfrm>
          <a:prstGeom prst="rect">
            <a:avLst/>
          </a:prstGeom>
        </p:spPr>
      </p:pic>
      <p:sp>
        <p:nvSpPr>
          <p:cNvPr id="5" name="Tijdelijke aanduiding voor dianummer 4">
            <a:extLst>
              <a:ext uri="{FF2B5EF4-FFF2-40B4-BE49-F238E27FC236}">
                <a16:creationId xmlns:a16="http://schemas.microsoft.com/office/drawing/2014/main" id="{39B73265-695A-269C-EEA7-F63FBAC3A084}"/>
              </a:ext>
            </a:extLst>
          </p:cNvPr>
          <p:cNvSpPr>
            <a:spLocks noGrp="1"/>
          </p:cNvSpPr>
          <p:nvPr>
            <p:ph type="sldNum" sz="quarter" idx="12"/>
          </p:nvPr>
        </p:nvSpPr>
        <p:spPr/>
        <p:txBody>
          <a:bodyPr/>
          <a:lstStyle/>
          <a:p>
            <a:fld id="{4FAB73BC-B049-4115-A692-8D63A059BFB8}" type="slidenum">
              <a:rPr lang="en-US" smtClean="0"/>
              <a:t>38</a:t>
            </a:fld>
            <a:endParaRPr lang="en-US" dirty="0"/>
          </a:p>
        </p:txBody>
      </p:sp>
    </p:spTree>
    <p:extLst>
      <p:ext uri="{BB962C8B-B14F-4D97-AF65-F5344CB8AC3E}">
        <p14:creationId xmlns:p14="http://schemas.microsoft.com/office/powerpoint/2010/main" val="274166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7D9256-395F-4B14-8604-D930479F63F1}"/>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5A3E1964-883B-4E70-8A1D-B421C590FB1E}"/>
              </a:ext>
            </a:extLst>
          </p:cNvPr>
          <p:cNvSpPr>
            <a:spLocks noGrp="1"/>
          </p:cNvSpPr>
          <p:nvPr>
            <p:ph idx="1"/>
          </p:nvPr>
        </p:nvSpPr>
        <p:spPr>
          <a:xfrm>
            <a:off x="1069848" y="3563470"/>
            <a:ext cx="10058400" cy="2608729"/>
          </a:xfrm>
        </p:spPr>
        <p:txBody>
          <a:bodyPr/>
          <a:lstStyle/>
          <a:p>
            <a:endParaRPr lang="nl-BE" dirty="0"/>
          </a:p>
        </p:txBody>
      </p:sp>
      <p:pic>
        <p:nvPicPr>
          <p:cNvPr id="8" name="Afbeelding 7">
            <a:extLst>
              <a:ext uri="{FF2B5EF4-FFF2-40B4-BE49-F238E27FC236}">
                <a16:creationId xmlns:a16="http://schemas.microsoft.com/office/drawing/2014/main" id="{4D82DF7A-6E6E-4EB1-9E6D-D2F47A077B65}"/>
              </a:ext>
            </a:extLst>
          </p:cNvPr>
          <p:cNvPicPr>
            <a:picLocks noChangeAspect="1"/>
          </p:cNvPicPr>
          <p:nvPr/>
        </p:nvPicPr>
        <p:blipFill rotWithShape="1">
          <a:blip r:embed="rId3"/>
          <a:srcRect l="17317" t="37255" r="38234" b="43333"/>
          <a:stretch/>
        </p:blipFill>
        <p:spPr>
          <a:xfrm>
            <a:off x="552350" y="220091"/>
            <a:ext cx="11398858" cy="2800216"/>
          </a:xfrm>
          <a:prstGeom prst="rect">
            <a:avLst/>
          </a:prstGeom>
        </p:spPr>
      </p:pic>
      <p:sp>
        <p:nvSpPr>
          <p:cNvPr id="5" name="Tijdelijke aanduiding voor dianummer 4">
            <a:extLst>
              <a:ext uri="{FF2B5EF4-FFF2-40B4-BE49-F238E27FC236}">
                <a16:creationId xmlns:a16="http://schemas.microsoft.com/office/drawing/2014/main" id="{8C7F6750-FBE6-0755-5F81-E9D409A48C14}"/>
              </a:ext>
            </a:extLst>
          </p:cNvPr>
          <p:cNvSpPr>
            <a:spLocks noGrp="1"/>
          </p:cNvSpPr>
          <p:nvPr>
            <p:ph type="sldNum" sz="quarter" idx="12"/>
          </p:nvPr>
        </p:nvSpPr>
        <p:spPr/>
        <p:txBody>
          <a:bodyPr/>
          <a:lstStyle/>
          <a:p>
            <a:fld id="{4FAB73BC-B049-4115-A692-8D63A059BFB8}" type="slidenum">
              <a:rPr lang="en-US" smtClean="0"/>
              <a:t>39</a:t>
            </a:fld>
            <a:endParaRPr lang="en-US" dirty="0"/>
          </a:p>
        </p:txBody>
      </p:sp>
    </p:spTree>
    <p:extLst>
      <p:ext uri="{BB962C8B-B14F-4D97-AF65-F5344CB8AC3E}">
        <p14:creationId xmlns:p14="http://schemas.microsoft.com/office/powerpoint/2010/main" val="4241628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A5965A-0E24-4C9C-B2D5-A6967B0E9B46}"/>
              </a:ext>
            </a:extLst>
          </p:cNvPr>
          <p:cNvSpPr>
            <a:spLocks noGrp="1"/>
          </p:cNvSpPr>
          <p:nvPr>
            <p:ph type="title"/>
          </p:nvPr>
        </p:nvSpPr>
        <p:spPr/>
        <p:txBody>
          <a:bodyPr/>
          <a:lstStyle/>
          <a:p>
            <a:r>
              <a:rPr lang="nl-BE" dirty="0"/>
              <a:t>1. Inleiding 6</a:t>
            </a:r>
            <a:r>
              <a:rPr lang="nl-BE" baseline="30000" dirty="0"/>
              <a:t>e</a:t>
            </a:r>
            <a:r>
              <a:rPr lang="nl-BE" dirty="0"/>
              <a:t>-eeuws Byzantium</a:t>
            </a:r>
          </a:p>
        </p:txBody>
      </p:sp>
      <p:sp>
        <p:nvSpPr>
          <p:cNvPr id="3" name="Tijdelijke aanduiding voor tekst 2">
            <a:extLst>
              <a:ext uri="{FF2B5EF4-FFF2-40B4-BE49-F238E27FC236}">
                <a16:creationId xmlns:a16="http://schemas.microsoft.com/office/drawing/2014/main" id="{F2E1FE8D-2447-4049-B5D7-267029F128B3}"/>
              </a:ext>
            </a:extLst>
          </p:cNvPr>
          <p:cNvSpPr>
            <a:spLocks noGrp="1"/>
          </p:cNvSpPr>
          <p:nvPr>
            <p:ph type="body" idx="1"/>
          </p:nvPr>
        </p:nvSpPr>
        <p:spPr/>
        <p:txBody>
          <a:bodyPr/>
          <a:lstStyle/>
          <a:p>
            <a:endParaRPr lang="nl-BE" dirty="0"/>
          </a:p>
        </p:txBody>
      </p:sp>
      <p:sp>
        <p:nvSpPr>
          <p:cNvPr id="5" name="Tijdelijke aanduiding voor dianummer 4">
            <a:extLst>
              <a:ext uri="{FF2B5EF4-FFF2-40B4-BE49-F238E27FC236}">
                <a16:creationId xmlns:a16="http://schemas.microsoft.com/office/drawing/2014/main" id="{D3C7F874-1596-FB6B-BACF-994AFD702C83}"/>
              </a:ext>
            </a:extLst>
          </p:cNvPr>
          <p:cNvSpPr>
            <a:spLocks noGrp="1"/>
          </p:cNvSpPr>
          <p:nvPr>
            <p:ph type="sldNum" sz="quarter" idx="12"/>
          </p:nvPr>
        </p:nvSpPr>
        <p:spPr/>
        <p:txBody>
          <a:bodyPr/>
          <a:lstStyle/>
          <a:p>
            <a:fld id="{4FAB73BC-B049-4115-A692-8D63A059BFB8}" type="slidenum">
              <a:rPr lang="en-US" smtClean="0"/>
              <a:pPr/>
              <a:t>4</a:t>
            </a:fld>
            <a:endParaRPr lang="en-US" dirty="0"/>
          </a:p>
        </p:txBody>
      </p:sp>
    </p:spTree>
    <p:extLst>
      <p:ext uri="{BB962C8B-B14F-4D97-AF65-F5344CB8AC3E}">
        <p14:creationId xmlns:p14="http://schemas.microsoft.com/office/powerpoint/2010/main" val="12181182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480C1A-5A5B-471B-B8D3-721911AB8356}"/>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C9E1A0F3-0B02-4656-B0DA-45C6E8E19BB7}"/>
              </a:ext>
            </a:extLst>
          </p:cNvPr>
          <p:cNvSpPr>
            <a:spLocks noGrp="1"/>
          </p:cNvSpPr>
          <p:nvPr>
            <p:ph idx="1"/>
          </p:nvPr>
        </p:nvSpPr>
        <p:spPr/>
        <p:txBody>
          <a:bodyPr/>
          <a:lstStyle/>
          <a:p>
            <a:r>
              <a:rPr lang="nl-BE" sz="2400" dirty="0"/>
              <a:t>Ben je nu juist meer of minder geneigd om hem te geloven? Waarom?</a:t>
            </a:r>
          </a:p>
          <a:p>
            <a:endParaRPr lang="nl-BE" sz="2400" dirty="0"/>
          </a:p>
          <a:p>
            <a:r>
              <a:rPr lang="nl-BE" sz="2400" dirty="0"/>
              <a:t>Welk element uit deze opening zal jou het meest bijblijven? Waarom?</a:t>
            </a:r>
          </a:p>
          <a:p>
            <a:endParaRPr lang="nl-BE" sz="2400" dirty="0"/>
          </a:p>
          <a:p>
            <a:r>
              <a:rPr lang="nl-BE" sz="2400" dirty="0"/>
              <a:t> Welke strategieën/ technieken gebruikt Procopius om zich geloofwaardig te maken? </a:t>
            </a:r>
          </a:p>
          <a:p>
            <a:endParaRPr lang="nl-BE" dirty="0"/>
          </a:p>
          <a:p>
            <a:endParaRPr lang="nl-BE" dirty="0"/>
          </a:p>
        </p:txBody>
      </p:sp>
      <p:sp>
        <p:nvSpPr>
          <p:cNvPr id="5" name="Tijdelijke aanduiding voor dianummer 4">
            <a:extLst>
              <a:ext uri="{FF2B5EF4-FFF2-40B4-BE49-F238E27FC236}">
                <a16:creationId xmlns:a16="http://schemas.microsoft.com/office/drawing/2014/main" id="{11C50F02-680F-44D2-9378-7A728C839788}"/>
              </a:ext>
            </a:extLst>
          </p:cNvPr>
          <p:cNvSpPr>
            <a:spLocks noGrp="1"/>
          </p:cNvSpPr>
          <p:nvPr>
            <p:ph type="sldNum" sz="quarter" idx="12"/>
          </p:nvPr>
        </p:nvSpPr>
        <p:spPr/>
        <p:txBody>
          <a:bodyPr/>
          <a:lstStyle/>
          <a:p>
            <a:fld id="{4FAB73BC-B049-4115-A692-8D63A059BFB8}" type="slidenum">
              <a:rPr lang="en-US" smtClean="0"/>
              <a:t>40</a:t>
            </a:fld>
            <a:endParaRPr lang="en-US" dirty="0"/>
          </a:p>
        </p:txBody>
      </p:sp>
    </p:spTree>
    <p:extLst>
      <p:ext uri="{BB962C8B-B14F-4D97-AF65-F5344CB8AC3E}">
        <p14:creationId xmlns:p14="http://schemas.microsoft.com/office/powerpoint/2010/main" val="13588910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B73CE4E9-31CB-41D1-BF98-4D64CEB19AC3}"/>
              </a:ext>
            </a:extLst>
          </p:cNvPr>
          <p:cNvSpPr>
            <a:spLocks noGrp="1"/>
          </p:cNvSpPr>
          <p:nvPr>
            <p:ph type="body" sz="half" idx="2"/>
          </p:nvPr>
        </p:nvSpPr>
        <p:spPr>
          <a:xfrm>
            <a:off x="8538754" y="642257"/>
            <a:ext cx="3200400" cy="5105401"/>
          </a:xfrm>
        </p:spPr>
        <p:txBody>
          <a:bodyPr>
            <a:normAutofit/>
          </a:bodyPr>
          <a:lstStyle/>
          <a:p>
            <a:r>
              <a:rPr lang="nl-BE" sz="2400" dirty="0"/>
              <a:t>Les 1 </a:t>
            </a:r>
          </a:p>
          <a:p>
            <a:pPr marL="285750" indent="-285750">
              <a:buFontTx/>
              <a:buChar char="-"/>
            </a:pPr>
            <a:r>
              <a:rPr lang="nl-BE" sz="2000" dirty="0"/>
              <a:t>Ontstaan Byzantijnse rijk </a:t>
            </a:r>
          </a:p>
          <a:p>
            <a:pPr marL="285750" indent="-285750">
              <a:buFontTx/>
              <a:buChar char="-"/>
            </a:pPr>
            <a:r>
              <a:rPr lang="nl-BE" sz="2000" dirty="0"/>
              <a:t>Situering in tijd en ruimte</a:t>
            </a:r>
          </a:p>
          <a:p>
            <a:pPr marL="285750" indent="-285750">
              <a:buFontTx/>
              <a:buChar char="-"/>
            </a:pPr>
            <a:r>
              <a:rPr lang="nl-BE" sz="2000" dirty="0"/>
              <a:t>Kennismaking 6</a:t>
            </a:r>
            <a:r>
              <a:rPr lang="nl-BE" sz="2000" baseline="30000" dirty="0"/>
              <a:t>e</a:t>
            </a:r>
            <a:r>
              <a:rPr lang="nl-BE" sz="2000" dirty="0"/>
              <a:t> eeuw en bestuur van Justinianus en Theodora</a:t>
            </a:r>
          </a:p>
          <a:p>
            <a:pPr marL="285750" indent="-285750">
              <a:buFontTx/>
              <a:buChar char="-"/>
            </a:pPr>
            <a:r>
              <a:rPr lang="nl-BE" sz="2000" dirty="0"/>
              <a:t>Kennismaking Procopius en Anekdota</a:t>
            </a:r>
          </a:p>
          <a:p>
            <a:pPr marL="285750" indent="-285750">
              <a:buFontTx/>
              <a:buChar char="-"/>
            </a:pPr>
            <a:r>
              <a:rPr lang="nl-BE" sz="2000" dirty="0"/>
              <a:t>Eerste lectuur Anekdota: inleiding </a:t>
            </a:r>
          </a:p>
        </p:txBody>
      </p:sp>
      <p:pic>
        <p:nvPicPr>
          <p:cNvPr id="6" name="Afbeelding 5">
            <a:extLst>
              <a:ext uri="{FF2B5EF4-FFF2-40B4-BE49-F238E27FC236}">
                <a16:creationId xmlns:a16="http://schemas.microsoft.com/office/drawing/2014/main" id="{A53ACF62-8100-43C9-87AD-BDDB4B6007E3}"/>
              </a:ext>
            </a:extLst>
          </p:cNvPr>
          <p:cNvPicPr>
            <a:picLocks noChangeAspect="1"/>
          </p:cNvPicPr>
          <p:nvPr/>
        </p:nvPicPr>
        <p:blipFill>
          <a:blip r:embed="rId3"/>
          <a:stretch>
            <a:fillRect/>
          </a:stretch>
        </p:blipFill>
        <p:spPr>
          <a:xfrm>
            <a:off x="1783515" y="0"/>
            <a:ext cx="4096512" cy="6858000"/>
          </a:xfrm>
          <a:prstGeom prst="rect">
            <a:avLst/>
          </a:prstGeom>
        </p:spPr>
      </p:pic>
      <p:sp>
        <p:nvSpPr>
          <p:cNvPr id="2" name="Tijdelijke aanduiding voor dianummer 1">
            <a:extLst>
              <a:ext uri="{FF2B5EF4-FFF2-40B4-BE49-F238E27FC236}">
                <a16:creationId xmlns:a16="http://schemas.microsoft.com/office/drawing/2014/main" id="{BDAB1D30-85B7-4532-33B1-23FFDDA42345}"/>
              </a:ext>
            </a:extLst>
          </p:cNvPr>
          <p:cNvSpPr>
            <a:spLocks noGrp="1"/>
          </p:cNvSpPr>
          <p:nvPr>
            <p:ph type="sldNum" sz="quarter" idx="12"/>
          </p:nvPr>
        </p:nvSpPr>
        <p:spPr/>
        <p:txBody>
          <a:bodyPr/>
          <a:lstStyle/>
          <a:p>
            <a:fld id="{4FAB73BC-B049-4115-A692-8D63A059BFB8}" type="slidenum">
              <a:rPr lang="en-US" smtClean="0"/>
              <a:t>41</a:t>
            </a:fld>
            <a:endParaRPr lang="en-US" dirty="0"/>
          </a:p>
        </p:txBody>
      </p:sp>
    </p:spTree>
    <p:extLst>
      <p:ext uri="{BB962C8B-B14F-4D97-AF65-F5344CB8AC3E}">
        <p14:creationId xmlns:p14="http://schemas.microsoft.com/office/powerpoint/2010/main" val="1417978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053698-EA1D-41B3-9374-17232C16F4AD}"/>
              </a:ext>
            </a:extLst>
          </p:cNvPr>
          <p:cNvSpPr>
            <a:spLocks noGrp="1"/>
          </p:cNvSpPr>
          <p:nvPr>
            <p:ph type="title"/>
          </p:nvPr>
        </p:nvSpPr>
        <p:spPr/>
        <p:txBody>
          <a:bodyPr>
            <a:normAutofit/>
          </a:bodyPr>
          <a:lstStyle/>
          <a:p>
            <a:r>
              <a:rPr lang="nl-BE" dirty="0"/>
              <a:t>1. Vanaf wanneer stond de ‘Grieken’ onder Romeins bewind? </a:t>
            </a:r>
          </a:p>
        </p:txBody>
      </p:sp>
      <p:sp>
        <p:nvSpPr>
          <p:cNvPr id="3" name="Tijdelijke aanduiding voor inhoud 2">
            <a:extLst>
              <a:ext uri="{FF2B5EF4-FFF2-40B4-BE49-F238E27FC236}">
                <a16:creationId xmlns:a16="http://schemas.microsoft.com/office/drawing/2014/main" id="{76A7C10D-8AD5-46AD-88FC-02BABFAC8EFA}"/>
              </a:ext>
            </a:extLst>
          </p:cNvPr>
          <p:cNvSpPr>
            <a:spLocks noGrp="1"/>
          </p:cNvSpPr>
          <p:nvPr>
            <p:ph idx="1"/>
          </p:nvPr>
        </p:nvSpPr>
        <p:spPr/>
        <p:txBody>
          <a:bodyPr/>
          <a:lstStyle/>
          <a:p>
            <a:r>
              <a:rPr lang="nl-BE" sz="2400" dirty="0">
                <a:solidFill>
                  <a:srgbClr val="FF0000"/>
                </a:solidFill>
              </a:rPr>
              <a:t>A. 2</a:t>
            </a:r>
            <a:r>
              <a:rPr lang="nl-BE" sz="2400" baseline="30000" dirty="0">
                <a:solidFill>
                  <a:srgbClr val="FF0000"/>
                </a:solidFill>
              </a:rPr>
              <a:t>e</a:t>
            </a:r>
            <a:r>
              <a:rPr lang="nl-BE" sz="2400" dirty="0">
                <a:solidFill>
                  <a:srgbClr val="FF0000"/>
                </a:solidFill>
              </a:rPr>
              <a:t> eeuw n.C.</a:t>
            </a:r>
          </a:p>
          <a:p>
            <a:r>
              <a:rPr lang="nl-BE" sz="2400" dirty="0">
                <a:solidFill>
                  <a:srgbClr val="00B050"/>
                </a:solidFill>
              </a:rPr>
              <a:t>B. 3</a:t>
            </a:r>
            <a:r>
              <a:rPr lang="nl-BE" sz="2400" baseline="30000" dirty="0">
                <a:solidFill>
                  <a:srgbClr val="00B050"/>
                </a:solidFill>
              </a:rPr>
              <a:t>e</a:t>
            </a:r>
            <a:r>
              <a:rPr lang="nl-BE" sz="2400" dirty="0">
                <a:solidFill>
                  <a:srgbClr val="00B050"/>
                </a:solidFill>
              </a:rPr>
              <a:t> eeuw v.C. </a:t>
            </a:r>
          </a:p>
          <a:p>
            <a:r>
              <a:rPr lang="nl-BE" sz="2400" dirty="0">
                <a:solidFill>
                  <a:srgbClr val="00B0F0"/>
                </a:solidFill>
              </a:rPr>
              <a:t>C. rond het jaar 0</a:t>
            </a:r>
          </a:p>
          <a:p>
            <a:r>
              <a:rPr lang="nl-BE" sz="2400" dirty="0">
                <a:highlight>
                  <a:srgbClr val="FFFF00"/>
                </a:highlight>
              </a:rPr>
              <a:t>D. 2</a:t>
            </a:r>
            <a:r>
              <a:rPr lang="nl-BE" sz="2400" baseline="30000" dirty="0">
                <a:highlight>
                  <a:srgbClr val="FFFF00"/>
                </a:highlight>
              </a:rPr>
              <a:t>e</a:t>
            </a:r>
            <a:r>
              <a:rPr lang="nl-BE" sz="2400" dirty="0">
                <a:highlight>
                  <a:srgbClr val="FFFF00"/>
                </a:highlight>
              </a:rPr>
              <a:t> eeuw v.C. </a:t>
            </a:r>
          </a:p>
        </p:txBody>
      </p:sp>
      <p:sp>
        <p:nvSpPr>
          <p:cNvPr id="5" name="Tijdelijke aanduiding voor dianummer 4">
            <a:extLst>
              <a:ext uri="{FF2B5EF4-FFF2-40B4-BE49-F238E27FC236}">
                <a16:creationId xmlns:a16="http://schemas.microsoft.com/office/drawing/2014/main" id="{F8621F7D-220A-BF3A-6CF5-229F8B940F1C}"/>
              </a:ext>
            </a:extLst>
          </p:cNvPr>
          <p:cNvSpPr>
            <a:spLocks noGrp="1"/>
          </p:cNvSpPr>
          <p:nvPr>
            <p:ph type="sldNum" sz="quarter" idx="12"/>
          </p:nvPr>
        </p:nvSpPr>
        <p:spPr/>
        <p:txBody>
          <a:bodyPr/>
          <a:lstStyle/>
          <a:p>
            <a:fld id="{4FAB73BC-B049-4115-A692-8D63A059BFB8}" type="slidenum">
              <a:rPr lang="en-US" smtClean="0"/>
              <a:t>5</a:t>
            </a:fld>
            <a:endParaRPr lang="en-US" dirty="0"/>
          </a:p>
        </p:txBody>
      </p:sp>
    </p:spTree>
    <p:extLst>
      <p:ext uri="{BB962C8B-B14F-4D97-AF65-F5344CB8AC3E}">
        <p14:creationId xmlns:p14="http://schemas.microsoft.com/office/powerpoint/2010/main" val="356072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3" end="3"/>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E8D45C-EF8F-43DA-A80D-9527ECF4DE45}"/>
              </a:ext>
            </a:extLst>
          </p:cNvPr>
          <p:cNvSpPr>
            <a:spLocks noGrp="1"/>
          </p:cNvSpPr>
          <p:nvPr>
            <p:ph type="title"/>
          </p:nvPr>
        </p:nvSpPr>
        <p:spPr/>
        <p:txBody>
          <a:bodyPr/>
          <a:lstStyle/>
          <a:p>
            <a:r>
              <a:rPr lang="nl-BE" dirty="0"/>
              <a:t>2. Wie splitste het Romeinse rijk in twee in 395?  </a:t>
            </a:r>
          </a:p>
        </p:txBody>
      </p:sp>
      <p:sp>
        <p:nvSpPr>
          <p:cNvPr id="3" name="Tijdelijke aanduiding voor inhoud 2">
            <a:extLst>
              <a:ext uri="{FF2B5EF4-FFF2-40B4-BE49-F238E27FC236}">
                <a16:creationId xmlns:a16="http://schemas.microsoft.com/office/drawing/2014/main" id="{422BB73D-3542-4878-BF27-07FE08F22937}"/>
              </a:ext>
            </a:extLst>
          </p:cNvPr>
          <p:cNvSpPr>
            <a:spLocks noGrp="1"/>
          </p:cNvSpPr>
          <p:nvPr>
            <p:ph idx="1"/>
          </p:nvPr>
        </p:nvSpPr>
        <p:spPr/>
        <p:txBody>
          <a:bodyPr>
            <a:normAutofit/>
          </a:bodyPr>
          <a:lstStyle/>
          <a:p>
            <a:r>
              <a:rPr lang="nl-BE" sz="2400" dirty="0">
                <a:solidFill>
                  <a:srgbClr val="FF0000"/>
                </a:solidFill>
              </a:rPr>
              <a:t>A. Constantijn de Grote</a:t>
            </a:r>
          </a:p>
          <a:p>
            <a:r>
              <a:rPr lang="nl-BE" sz="2400" dirty="0">
                <a:solidFill>
                  <a:srgbClr val="00B050"/>
                </a:solidFill>
              </a:rPr>
              <a:t>B. Theodosius I</a:t>
            </a:r>
          </a:p>
          <a:p>
            <a:r>
              <a:rPr lang="nl-BE" sz="2400" dirty="0">
                <a:solidFill>
                  <a:srgbClr val="00B0F0"/>
                </a:solidFill>
              </a:rPr>
              <a:t>C. </a:t>
            </a:r>
            <a:r>
              <a:rPr lang="nl-BE" sz="2400" dirty="0" err="1">
                <a:solidFill>
                  <a:srgbClr val="00B0F0"/>
                </a:solidFill>
              </a:rPr>
              <a:t>Diocletianus</a:t>
            </a:r>
            <a:endParaRPr lang="nl-BE" sz="2400" dirty="0">
              <a:solidFill>
                <a:srgbClr val="00B0F0"/>
              </a:solidFill>
            </a:endParaRPr>
          </a:p>
          <a:p>
            <a:r>
              <a:rPr lang="nl-BE" sz="2400" dirty="0">
                <a:highlight>
                  <a:srgbClr val="FFFF00"/>
                </a:highlight>
              </a:rPr>
              <a:t>D. Augustus</a:t>
            </a:r>
          </a:p>
        </p:txBody>
      </p:sp>
      <p:sp>
        <p:nvSpPr>
          <p:cNvPr id="5" name="Tijdelijke aanduiding voor dianummer 4">
            <a:extLst>
              <a:ext uri="{FF2B5EF4-FFF2-40B4-BE49-F238E27FC236}">
                <a16:creationId xmlns:a16="http://schemas.microsoft.com/office/drawing/2014/main" id="{5819D4C3-A271-A88C-016F-0F2E8F69481A}"/>
              </a:ext>
            </a:extLst>
          </p:cNvPr>
          <p:cNvSpPr>
            <a:spLocks noGrp="1"/>
          </p:cNvSpPr>
          <p:nvPr>
            <p:ph type="sldNum" sz="quarter" idx="12"/>
          </p:nvPr>
        </p:nvSpPr>
        <p:spPr/>
        <p:txBody>
          <a:bodyPr/>
          <a:lstStyle/>
          <a:p>
            <a:fld id="{4FAB73BC-B049-4115-A692-8D63A059BFB8}" type="slidenum">
              <a:rPr lang="en-US" smtClean="0"/>
              <a:t>6</a:t>
            </a:fld>
            <a:endParaRPr lang="en-US" dirty="0"/>
          </a:p>
        </p:txBody>
      </p:sp>
    </p:spTree>
    <p:extLst>
      <p:ext uri="{BB962C8B-B14F-4D97-AF65-F5344CB8AC3E}">
        <p14:creationId xmlns:p14="http://schemas.microsoft.com/office/powerpoint/2010/main" val="2228330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79CAE2-EE39-407D-BD2E-ECDE505252BC}"/>
              </a:ext>
            </a:extLst>
          </p:cNvPr>
          <p:cNvSpPr>
            <a:spLocks noGrp="1"/>
          </p:cNvSpPr>
          <p:nvPr>
            <p:ph type="title"/>
          </p:nvPr>
        </p:nvSpPr>
        <p:spPr/>
        <p:txBody>
          <a:bodyPr/>
          <a:lstStyle/>
          <a:p>
            <a:r>
              <a:rPr lang="nl-BE" dirty="0"/>
              <a:t>Het romeinse rijk </a:t>
            </a:r>
          </a:p>
        </p:txBody>
      </p:sp>
      <p:sp>
        <p:nvSpPr>
          <p:cNvPr id="3" name="Tijdelijke aanduiding voor inhoud 2">
            <a:extLst>
              <a:ext uri="{FF2B5EF4-FFF2-40B4-BE49-F238E27FC236}">
                <a16:creationId xmlns:a16="http://schemas.microsoft.com/office/drawing/2014/main" id="{41211030-8F7E-4ACA-A518-1A5950BECB07}"/>
              </a:ext>
            </a:extLst>
          </p:cNvPr>
          <p:cNvSpPr>
            <a:spLocks noGrp="1"/>
          </p:cNvSpPr>
          <p:nvPr>
            <p:ph idx="1"/>
          </p:nvPr>
        </p:nvSpPr>
        <p:spPr/>
        <p:txBody>
          <a:bodyPr/>
          <a:lstStyle/>
          <a:p>
            <a:r>
              <a:rPr lang="nl-BE" sz="2400" dirty="0"/>
              <a:t>Koninkrijk 753-509 v.C.</a:t>
            </a:r>
          </a:p>
          <a:p>
            <a:r>
              <a:rPr lang="nl-BE" sz="2400" dirty="0"/>
              <a:t>Republiek 509-27 v.C.</a:t>
            </a:r>
          </a:p>
          <a:p>
            <a:pPr lvl="1"/>
            <a:r>
              <a:rPr lang="nl-BE" sz="2000" dirty="0"/>
              <a:t>2</a:t>
            </a:r>
            <a:r>
              <a:rPr lang="nl-BE" sz="2000" baseline="30000" dirty="0"/>
              <a:t>e</a:t>
            </a:r>
            <a:r>
              <a:rPr lang="nl-BE" sz="2000" dirty="0"/>
              <a:t> eeuw v.C. verovering Grieks-</a:t>
            </a:r>
            <a:r>
              <a:rPr lang="nl-BE" sz="2000" dirty="0" err="1"/>
              <a:t>helleens</a:t>
            </a:r>
            <a:r>
              <a:rPr lang="nl-BE" sz="2000" dirty="0"/>
              <a:t> gebied</a:t>
            </a:r>
          </a:p>
          <a:p>
            <a:r>
              <a:rPr lang="nl-BE" sz="2400" dirty="0"/>
              <a:t>Keizerrijk 27 v.C. – 1453</a:t>
            </a:r>
          </a:p>
          <a:p>
            <a:pPr lvl="1"/>
            <a:r>
              <a:rPr lang="nl-BE" sz="2000" dirty="0" err="1"/>
              <a:t>Principaat</a:t>
            </a:r>
            <a:r>
              <a:rPr lang="nl-BE" sz="2000" dirty="0"/>
              <a:t> 27 v.C. - 284</a:t>
            </a:r>
          </a:p>
          <a:p>
            <a:pPr lvl="1"/>
            <a:r>
              <a:rPr lang="nl-BE" sz="2000" dirty="0" err="1"/>
              <a:t>Dominaat</a:t>
            </a:r>
            <a:r>
              <a:rPr lang="nl-BE" sz="2000" dirty="0"/>
              <a:t> 284-395</a:t>
            </a:r>
          </a:p>
          <a:p>
            <a:pPr lvl="1"/>
            <a:r>
              <a:rPr lang="nl-BE" sz="2000" dirty="0"/>
              <a:t>Splitsing Westelijk (tot 476) en Oostelijk (1453) </a:t>
            </a:r>
          </a:p>
          <a:p>
            <a:pPr lvl="1"/>
            <a:endParaRPr lang="nl-BE" dirty="0"/>
          </a:p>
          <a:p>
            <a:pPr lvl="1"/>
            <a:endParaRPr lang="nl-BE" dirty="0"/>
          </a:p>
        </p:txBody>
      </p:sp>
      <p:sp>
        <p:nvSpPr>
          <p:cNvPr id="5" name="Tijdelijke aanduiding voor dianummer 4">
            <a:extLst>
              <a:ext uri="{FF2B5EF4-FFF2-40B4-BE49-F238E27FC236}">
                <a16:creationId xmlns:a16="http://schemas.microsoft.com/office/drawing/2014/main" id="{AFBA34F4-D0D0-1DD8-0C63-5ED285914200}"/>
              </a:ext>
            </a:extLst>
          </p:cNvPr>
          <p:cNvSpPr>
            <a:spLocks noGrp="1"/>
          </p:cNvSpPr>
          <p:nvPr>
            <p:ph type="sldNum" sz="quarter" idx="12"/>
          </p:nvPr>
        </p:nvSpPr>
        <p:spPr/>
        <p:txBody>
          <a:bodyPr/>
          <a:lstStyle/>
          <a:p>
            <a:fld id="{4FAB73BC-B049-4115-A692-8D63A059BFB8}" type="slidenum">
              <a:rPr lang="en-US" smtClean="0"/>
              <a:t>7</a:t>
            </a:fld>
            <a:endParaRPr lang="en-US" dirty="0"/>
          </a:p>
        </p:txBody>
      </p:sp>
    </p:spTree>
    <p:extLst>
      <p:ext uri="{BB962C8B-B14F-4D97-AF65-F5344CB8AC3E}">
        <p14:creationId xmlns:p14="http://schemas.microsoft.com/office/powerpoint/2010/main" val="3016806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880105-49D8-4E0F-B38D-3127BD8A03E9}"/>
              </a:ext>
            </a:extLst>
          </p:cNvPr>
          <p:cNvSpPr>
            <a:spLocks noGrp="1"/>
          </p:cNvSpPr>
          <p:nvPr>
            <p:ph type="title"/>
          </p:nvPr>
        </p:nvSpPr>
        <p:spPr/>
        <p:txBody>
          <a:bodyPr/>
          <a:lstStyle/>
          <a:p>
            <a:r>
              <a:rPr lang="nl-BE" dirty="0"/>
              <a:t>3. Waar ligt Byzantium? </a:t>
            </a:r>
          </a:p>
        </p:txBody>
      </p:sp>
      <p:sp>
        <p:nvSpPr>
          <p:cNvPr id="3" name="Tijdelijke aanduiding voor inhoud 2">
            <a:extLst>
              <a:ext uri="{FF2B5EF4-FFF2-40B4-BE49-F238E27FC236}">
                <a16:creationId xmlns:a16="http://schemas.microsoft.com/office/drawing/2014/main" id="{3972C3E6-E991-46A7-BADC-E4140F7EDE0C}"/>
              </a:ext>
            </a:extLst>
          </p:cNvPr>
          <p:cNvSpPr>
            <a:spLocks noGrp="1"/>
          </p:cNvSpPr>
          <p:nvPr>
            <p:ph idx="1"/>
          </p:nvPr>
        </p:nvSpPr>
        <p:spPr/>
        <p:txBody>
          <a:bodyPr/>
          <a:lstStyle/>
          <a:p>
            <a:endParaRPr lang="nl-BE" dirty="0"/>
          </a:p>
        </p:txBody>
      </p:sp>
      <p:pic>
        <p:nvPicPr>
          <p:cNvPr id="4" name="Afbeelding 3">
            <a:extLst>
              <a:ext uri="{FF2B5EF4-FFF2-40B4-BE49-F238E27FC236}">
                <a16:creationId xmlns:a16="http://schemas.microsoft.com/office/drawing/2014/main" id="{BDE161CD-880A-4B7F-A3A6-05DB4FD62803}"/>
              </a:ext>
            </a:extLst>
          </p:cNvPr>
          <p:cNvPicPr>
            <a:picLocks noChangeAspect="1"/>
          </p:cNvPicPr>
          <p:nvPr/>
        </p:nvPicPr>
        <p:blipFill>
          <a:blip r:embed="rId3"/>
          <a:stretch>
            <a:fillRect/>
          </a:stretch>
        </p:blipFill>
        <p:spPr>
          <a:xfrm>
            <a:off x="2319535" y="1802020"/>
            <a:ext cx="7106567" cy="4890610"/>
          </a:xfrm>
          <a:prstGeom prst="rect">
            <a:avLst/>
          </a:prstGeom>
        </p:spPr>
      </p:pic>
      <p:sp>
        <p:nvSpPr>
          <p:cNvPr id="6" name="Pijl: omlaag 5">
            <a:extLst>
              <a:ext uri="{FF2B5EF4-FFF2-40B4-BE49-F238E27FC236}">
                <a16:creationId xmlns:a16="http://schemas.microsoft.com/office/drawing/2014/main" id="{A1D99C3A-0C62-4012-A0C8-000F23BD76DE}"/>
              </a:ext>
            </a:extLst>
          </p:cNvPr>
          <p:cNvSpPr/>
          <p:nvPr/>
        </p:nvSpPr>
        <p:spPr>
          <a:xfrm>
            <a:off x="6155771" y="1094232"/>
            <a:ext cx="690880" cy="269544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 name="Pijl: omlaag 6">
            <a:extLst>
              <a:ext uri="{FF2B5EF4-FFF2-40B4-BE49-F238E27FC236}">
                <a16:creationId xmlns:a16="http://schemas.microsoft.com/office/drawing/2014/main" id="{2FD3D724-EED9-48C6-B368-A507243B0666}"/>
              </a:ext>
            </a:extLst>
          </p:cNvPr>
          <p:cNvSpPr/>
          <p:nvPr/>
        </p:nvSpPr>
        <p:spPr>
          <a:xfrm rot="1860848">
            <a:off x="7774578" y="1579945"/>
            <a:ext cx="690880" cy="2784285"/>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Pijl: omlaag 7">
            <a:extLst>
              <a:ext uri="{FF2B5EF4-FFF2-40B4-BE49-F238E27FC236}">
                <a16:creationId xmlns:a16="http://schemas.microsoft.com/office/drawing/2014/main" id="{E8C8F98B-35B9-4F7D-B1C2-DBFCBB665325}"/>
              </a:ext>
            </a:extLst>
          </p:cNvPr>
          <p:cNvSpPr/>
          <p:nvPr/>
        </p:nvSpPr>
        <p:spPr>
          <a:xfrm rot="1860848">
            <a:off x="8772015" y="2072942"/>
            <a:ext cx="690880" cy="2784285"/>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Pijl: omlaag 8">
            <a:extLst>
              <a:ext uri="{FF2B5EF4-FFF2-40B4-BE49-F238E27FC236}">
                <a16:creationId xmlns:a16="http://schemas.microsoft.com/office/drawing/2014/main" id="{E8AC3517-14B0-47DD-9896-55BDE8A40169}"/>
              </a:ext>
            </a:extLst>
          </p:cNvPr>
          <p:cNvSpPr/>
          <p:nvPr/>
        </p:nvSpPr>
        <p:spPr>
          <a:xfrm rot="16454077">
            <a:off x="4866376" y="3459310"/>
            <a:ext cx="690880" cy="2784285"/>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Tijdelijke aanduiding voor dianummer 9">
            <a:extLst>
              <a:ext uri="{FF2B5EF4-FFF2-40B4-BE49-F238E27FC236}">
                <a16:creationId xmlns:a16="http://schemas.microsoft.com/office/drawing/2014/main" id="{A340E9D3-31E7-7F58-862E-5B95A846B777}"/>
              </a:ext>
            </a:extLst>
          </p:cNvPr>
          <p:cNvSpPr>
            <a:spLocks noGrp="1"/>
          </p:cNvSpPr>
          <p:nvPr>
            <p:ph type="sldNum" sz="quarter" idx="12"/>
          </p:nvPr>
        </p:nvSpPr>
        <p:spPr/>
        <p:txBody>
          <a:bodyPr/>
          <a:lstStyle/>
          <a:p>
            <a:fld id="{4FAB73BC-B049-4115-A692-8D63A059BFB8}" type="slidenum">
              <a:rPr lang="en-US" smtClean="0"/>
              <a:t>8</a:t>
            </a:fld>
            <a:endParaRPr lang="en-US" dirty="0"/>
          </a:p>
        </p:txBody>
      </p:sp>
    </p:spTree>
    <p:extLst>
      <p:ext uri="{BB962C8B-B14F-4D97-AF65-F5344CB8AC3E}">
        <p14:creationId xmlns:p14="http://schemas.microsoft.com/office/powerpoint/2010/main" val="805645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A0F03D-C15A-4482-A80F-A154E1C0AECC}"/>
              </a:ext>
            </a:extLst>
          </p:cNvPr>
          <p:cNvSpPr>
            <a:spLocks noGrp="1"/>
          </p:cNvSpPr>
          <p:nvPr>
            <p:ph type="title"/>
          </p:nvPr>
        </p:nvSpPr>
        <p:spPr/>
        <p:txBody>
          <a:bodyPr/>
          <a:lstStyle/>
          <a:p>
            <a:r>
              <a:rPr lang="nl-BE" dirty="0"/>
              <a:t>4</a:t>
            </a:r>
            <a:r>
              <a:rPr lang="nl-BE" baseline="30000" dirty="0"/>
              <a:t>e</a:t>
            </a:r>
            <a:r>
              <a:rPr lang="nl-BE" dirty="0"/>
              <a:t> eeuw </a:t>
            </a:r>
          </a:p>
        </p:txBody>
      </p:sp>
      <p:sp>
        <p:nvSpPr>
          <p:cNvPr id="3" name="Tijdelijke aanduiding voor inhoud 2">
            <a:extLst>
              <a:ext uri="{FF2B5EF4-FFF2-40B4-BE49-F238E27FC236}">
                <a16:creationId xmlns:a16="http://schemas.microsoft.com/office/drawing/2014/main" id="{60C8D68E-89E0-4EB6-B3B6-9DA851AA41CE}"/>
              </a:ext>
            </a:extLst>
          </p:cNvPr>
          <p:cNvSpPr>
            <a:spLocks noGrp="1"/>
          </p:cNvSpPr>
          <p:nvPr>
            <p:ph idx="1"/>
          </p:nvPr>
        </p:nvSpPr>
        <p:spPr/>
        <p:txBody>
          <a:bodyPr/>
          <a:lstStyle/>
          <a:p>
            <a:r>
              <a:rPr lang="nl-BE" dirty="0"/>
              <a:t>Woelige 4</a:t>
            </a:r>
            <a:r>
              <a:rPr lang="nl-BE" baseline="30000" dirty="0"/>
              <a:t>e</a:t>
            </a:r>
            <a:r>
              <a:rPr lang="nl-BE" dirty="0"/>
              <a:t> eeuw</a:t>
            </a:r>
          </a:p>
          <a:p>
            <a:r>
              <a:rPr lang="nl-BE" dirty="0"/>
              <a:t>Tetrarchie </a:t>
            </a:r>
            <a:r>
              <a:rPr lang="nl-BE" dirty="0" err="1"/>
              <a:t>Diocletianus</a:t>
            </a:r>
            <a:r>
              <a:rPr lang="nl-BE" dirty="0"/>
              <a:t> </a:t>
            </a:r>
          </a:p>
          <a:p>
            <a:r>
              <a:rPr lang="nl-BE" dirty="0"/>
              <a:t>Belangrijke rol van Constantijn de Grote </a:t>
            </a:r>
          </a:p>
          <a:p>
            <a:r>
              <a:rPr lang="nl-BE" dirty="0"/>
              <a:t>Byzantium wordt Constantinopel </a:t>
            </a:r>
          </a:p>
        </p:txBody>
      </p:sp>
      <p:pic>
        <p:nvPicPr>
          <p:cNvPr id="4" name="Afbeelding 3">
            <a:extLst>
              <a:ext uri="{FF2B5EF4-FFF2-40B4-BE49-F238E27FC236}">
                <a16:creationId xmlns:a16="http://schemas.microsoft.com/office/drawing/2014/main" id="{9C889306-12D5-4397-B29F-1D6EF969173E}"/>
              </a:ext>
            </a:extLst>
          </p:cNvPr>
          <p:cNvPicPr>
            <a:picLocks noChangeAspect="1"/>
          </p:cNvPicPr>
          <p:nvPr/>
        </p:nvPicPr>
        <p:blipFill>
          <a:blip r:embed="rId3"/>
          <a:stretch>
            <a:fillRect/>
          </a:stretch>
        </p:blipFill>
        <p:spPr>
          <a:xfrm>
            <a:off x="8679305" y="0"/>
            <a:ext cx="3402449" cy="3555123"/>
          </a:xfrm>
          <a:prstGeom prst="rect">
            <a:avLst/>
          </a:prstGeom>
        </p:spPr>
      </p:pic>
      <p:pic>
        <p:nvPicPr>
          <p:cNvPr id="5" name="Afbeelding 4">
            <a:extLst>
              <a:ext uri="{FF2B5EF4-FFF2-40B4-BE49-F238E27FC236}">
                <a16:creationId xmlns:a16="http://schemas.microsoft.com/office/drawing/2014/main" id="{3DDBBA43-E5AA-4E62-9E72-093DCE00F854}"/>
              </a:ext>
            </a:extLst>
          </p:cNvPr>
          <p:cNvPicPr>
            <a:picLocks noChangeAspect="1"/>
          </p:cNvPicPr>
          <p:nvPr/>
        </p:nvPicPr>
        <p:blipFill>
          <a:blip r:embed="rId4"/>
          <a:stretch>
            <a:fillRect/>
          </a:stretch>
        </p:blipFill>
        <p:spPr>
          <a:xfrm>
            <a:off x="3517468" y="3802877"/>
            <a:ext cx="2913812" cy="2973105"/>
          </a:xfrm>
          <a:prstGeom prst="rect">
            <a:avLst/>
          </a:prstGeom>
        </p:spPr>
      </p:pic>
      <p:pic>
        <p:nvPicPr>
          <p:cNvPr id="6" name="Afbeelding 5">
            <a:extLst>
              <a:ext uri="{FF2B5EF4-FFF2-40B4-BE49-F238E27FC236}">
                <a16:creationId xmlns:a16="http://schemas.microsoft.com/office/drawing/2014/main" id="{298E747E-EC04-4CA7-8D93-680261BDA010}"/>
              </a:ext>
            </a:extLst>
          </p:cNvPr>
          <p:cNvPicPr>
            <a:picLocks noChangeAspect="1"/>
          </p:cNvPicPr>
          <p:nvPr/>
        </p:nvPicPr>
        <p:blipFill>
          <a:blip r:embed="rId5"/>
          <a:stretch>
            <a:fillRect/>
          </a:stretch>
        </p:blipFill>
        <p:spPr>
          <a:xfrm>
            <a:off x="6839514" y="3582555"/>
            <a:ext cx="4564400" cy="3032963"/>
          </a:xfrm>
          <a:prstGeom prst="rect">
            <a:avLst/>
          </a:prstGeom>
        </p:spPr>
      </p:pic>
      <p:sp>
        <p:nvSpPr>
          <p:cNvPr id="8" name="Tijdelijke aanduiding voor dianummer 7">
            <a:extLst>
              <a:ext uri="{FF2B5EF4-FFF2-40B4-BE49-F238E27FC236}">
                <a16:creationId xmlns:a16="http://schemas.microsoft.com/office/drawing/2014/main" id="{E4A5145F-AC7C-6DA7-C000-F7891B6F6471}"/>
              </a:ext>
            </a:extLst>
          </p:cNvPr>
          <p:cNvSpPr>
            <a:spLocks noGrp="1"/>
          </p:cNvSpPr>
          <p:nvPr>
            <p:ph type="sldNum" sz="quarter" idx="12"/>
          </p:nvPr>
        </p:nvSpPr>
        <p:spPr/>
        <p:txBody>
          <a:bodyPr/>
          <a:lstStyle/>
          <a:p>
            <a:fld id="{4FAB73BC-B049-4115-A692-8D63A059BFB8}" type="slidenum">
              <a:rPr lang="en-US" smtClean="0"/>
              <a:t>9</a:t>
            </a:fld>
            <a:endParaRPr lang="en-US" dirty="0"/>
          </a:p>
        </p:txBody>
      </p:sp>
    </p:spTree>
    <p:extLst>
      <p:ext uri="{BB962C8B-B14F-4D97-AF65-F5344CB8AC3E}">
        <p14:creationId xmlns:p14="http://schemas.microsoft.com/office/powerpoint/2010/main" val="39970104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out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Houttype</Template>
  <TotalTime>265</TotalTime>
  <Words>2981</Words>
  <Application>Microsoft Office PowerPoint</Application>
  <PresentationFormat>Breedbeeld</PresentationFormat>
  <Paragraphs>339</Paragraphs>
  <Slides>41</Slides>
  <Notes>40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41</vt:i4>
      </vt:variant>
    </vt:vector>
  </HeadingPairs>
  <TitlesOfParts>
    <vt:vector size="47" baseType="lpstr">
      <vt:lpstr>Calibri</vt:lpstr>
      <vt:lpstr>Cambria</vt:lpstr>
      <vt:lpstr>Rockwell</vt:lpstr>
      <vt:lpstr>Rockwell Condensed</vt:lpstr>
      <vt:lpstr>Wingdings</vt:lpstr>
      <vt:lpstr>Houttype</vt:lpstr>
      <vt:lpstr>Procopius’ Anekdota</vt:lpstr>
      <vt:lpstr>PowerPoint-presentatie</vt:lpstr>
      <vt:lpstr>Inleiding </vt:lpstr>
      <vt:lpstr>1. Inleiding 6e-eeuws Byzantium</vt:lpstr>
      <vt:lpstr>1. Vanaf wanneer stond de ‘Grieken’ onder Romeins bewind? </vt:lpstr>
      <vt:lpstr>2. Wie splitste het Romeinse rijk in twee in 395?  </vt:lpstr>
      <vt:lpstr>Het romeinse rijk </vt:lpstr>
      <vt:lpstr>3. Waar ligt Byzantium? </vt:lpstr>
      <vt:lpstr>4e eeuw </vt:lpstr>
      <vt:lpstr>395 splitsing </vt:lpstr>
      <vt:lpstr>Nieuwe bloeiperiode! </vt:lpstr>
      <vt:lpstr>PowerPoint-presentatie</vt:lpstr>
      <vt:lpstr>PowerPoint-presentatie</vt:lpstr>
      <vt:lpstr>PowerPoint-presentatie</vt:lpstr>
      <vt:lpstr>PowerPoint-presentatie</vt:lpstr>
      <vt:lpstr>Constantinopel </vt:lpstr>
      <vt:lpstr>Welk gebouw is dit? </vt:lpstr>
      <vt:lpstr>PowerPoint-presentatie</vt:lpstr>
      <vt:lpstr>Een tweede bouwwerk: kerk van Sergius en Bachus</vt:lpstr>
      <vt:lpstr>Nieuwe bloeiperiode! </vt:lpstr>
      <vt:lpstr>Propaganda </vt:lpstr>
      <vt:lpstr>PowerPoint-presentatie</vt:lpstr>
      <vt:lpstr>Orthodoxe en antieke traditie </vt:lpstr>
      <vt:lpstr>Nieuwe bloeiperiode! </vt:lpstr>
      <vt:lpstr>Welk genre is codex van Justinianus? </vt:lpstr>
      <vt:lpstr>Waar niet waar: de codex iuris civilis is (indirect) de basis van ons hedendaags rechtsysteem </vt:lpstr>
      <vt:lpstr>Nieuwe bloeiperiode! </vt:lpstr>
      <vt:lpstr>2. Procopius en zijn werk</vt:lpstr>
      <vt:lpstr>Literatuur in de 6e eeuw </vt:lpstr>
      <vt:lpstr>Procopius: leven en werk </vt:lpstr>
      <vt:lpstr>Anekdota </vt:lpstr>
      <vt:lpstr>Anekdota </vt:lpstr>
      <vt:lpstr>Inleiding anekdota </vt:lpstr>
      <vt:lpstr>Opdracht </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Procopius’ Anekdota</dc:title>
  <dc:creator>Laura Naeye</dc:creator>
  <cp:lastModifiedBy>Laura Naeye</cp:lastModifiedBy>
  <cp:revision>2</cp:revision>
  <dcterms:created xsi:type="dcterms:W3CDTF">2022-03-01T11:56:02Z</dcterms:created>
  <dcterms:modified xsi:type="dcterms:W3CDTF">2022-05-30T14:31:15Z</dcterms:modified>
</cp:coreProperties>
</file>