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31"/>
  </p:notesMasterIdLst>
  <p:handoutMasterIdLst>
    <p:handoutMasterId r:id="rId32"/>
  </p:handoutMasterIdLst>
  <p:sldIdLst>
    <p:sldId id="257" r:id="rId2"/>
    <p:sldId id="260" r:id="rId3"/>
    <p:sldId id="256" r:id="rId4"/>
    <p:sldId id="261" r:id="rId5"/>
    <p:sldId id="262" r:id="rId6"/>
    <p:sldId id="263" r:id="rId7"/>
    <p:sldId id="264" r:id="rId8"/>
    <p:sldId id="276" r:id="rId9"/>
    <p:sldId id="277" r:id="rId10"/>
    <p:sldId id="278" r:id="rId11"/>
    <p:sldId id="269" r:id="rId12"/>
    <p:sldId id="270" r:id="rId13"/>
    <p:sldId id="280" r:id="rId14"/>
    <p:sldId id="281" r:id="rId15"/>
    <p:sldId id="271" r:id="rId16"/>
    <p:sldId id="272" r:id="rId17"/>
    <p:sldId id="273" r:id="rId18"/>
    <p:sldId id="291" r:id="rId19"/>
    <p:sldId id="282" r:id="rId20"/>
    <p:sldId id="283" r:id="rId21"/>
    <p:sldId id="274" r:id="rId22"/>
    <p:sldId id="275" r:id="rId23"/>
    <p:sldId id="279" r:id="rId24"/>
    <p:sldId id="284" r:id="rId25"/>
    <p:sldId id="285" r:id="rId26"/>
    <p:sldId id="286" r:id="rId27"/>
    <p:sldId id="287" r:id="rId28"/>
    <p:sldId id="288" r:id="rId29"/>
    <p:sldId id="290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2AFA95-30D8-4105-80D6-70614883BA3F}" v="6" dt="2022-05-30T14:32:05.4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3" autoAdjust="0"/>
    <p:restoredTop sz="94660"/>
  </p:normalViewPr>
  <p:slideViewPr>
    <p:cSldViewPr snapToGrid="0">
      <p:cViewPr varScale="1">
        <p:scale>
          <a:sx n="75" d="100"/>
          <a:sy n="75" d="100"/>
        </p:scale>
        <p:origin x="74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Naeye" userId="274268c72a455717" providerId="LiveId" clId="{572AFA95-30D8-4105-80D6-70614883BA3F}"/>
    <pc:docChg chg="undo custSel addSld delSld modSld modNotesMaster modHandout">
      <pc:chgData name="Laura Naeye" userId="274268c72a455717" providerId="LiveId" clId="{572AFA95-30D8-4105-80D6-70614883BA3F}" dt="2022-05-30T14:29:06.391" v="22"/>
      <pc:docMkLst>
        <pc:docMk/>
      </pc:docMkLst>
      <pc:sldChg chg="modSp mod">
        <pc:chgData name="Laura Naeye" userId="274268c72a455717" providerId="LiveId" clId="{572AFA95-30D8-4105-80D6-70614883BA3F}" dt="2022-05-28T20:38:15.347" v="13" actId="20577"/>
        <pc:sldMkLst>
          <pc:docMk/>
          <pc:sldMk cId="1417147645" sldId="256"/>
        </pc:sldMkLst>
        <pc:spChg chg="mod">
          <ac:chgData name="Laura Naeye" userId="274268c72a455717" providerId="LiveId" clId="{572AFA95-30D8-4105-80D6-70614883BA3F}" dt="2022-05-28T20:38:15.347" v="13" actId="20577"/>
          <ac:spMkLst>
            <pc:docMk/>
            <pc:sldMk cId="1417147645" sldId="256"/>
            <ac:spMk id="3" creationId="{829BA208-9375-4F49-BBC7-27EE62017024}"/>
          </ac:spMkLst>
        </pc:spChg>
      </pc:sldChg>
      <pc:sldChg chg="modSp mod">
        <pc:chgData name="Laura Naeye" userId="274268c72a455717" providerId="LiveId" clId="{572AFA95-30D8-4105-80D6-70614883BA3F}" dt="2022-05-28T20:38:04.804" v="7"/>
        <pc:sldMkLst>
          <pc:docMk/>
          <pc:sldMk cId="2759555128" sldId="257"/>
        </pc:sldMkLst>
        <pc:spChg chg="mod">
          <ac:chgData name="Laura Naeye" userId="274268c72a455717" providerId="LiveId" clId="{572AFA95-30D8-4105-80D6-70614883BA3F}" dt="2022-05-28T20:38:04.804" v="7"/>
          <ac:spMkLst>
            <pc:docMk/>
            <pc:sldMk cId="2759555128" sldId="257"/>
            <ac:spMk id="3" creationId="{C4247554-EE1E-4F45-AF26-60982C7A39F5}"/>
          </ac:spMkLst>
        </pc:spChg>
      </pc:sldChg>
      <pc:sldChg chg="del">
        <pc:chgData name="Laura Naeye" userId="274268c72a455717" providerId="LiveId" clId="{572AFA95-30D8-4105-80D6-70614883BA3F}" dt="2022-05-30T13:39:52.797" v="20" actId="2696"/>
        <pc:sldMkLst>
          <pc:docMk/>
          <pc:sldMk cId="1646507554" sldId="282"/>
        </pc:sldMkLst>
      </pc:sldChg>
      <pc:sldChg chg="add">
        <pc:chgData name="Laura Naeye" userId="274268c72a455717" providerId="LiveId" clId="{572AFA95-30D8-4105-80D6-70614883BA3F}" dt="2022-05-30T13:40:06.752" v="21"/>
        <pc:sldMkLst>
          <pc:docMk/>
          <pc:sldMk cId="4176813052" sldId="282"/>
        </pc:sldMkLst>
      </pc:sldChg>
      <pc:sldChg chg="delSp add mod delAnim">
        <pc:chgData name="Laura Naeye" userId="274268c72a455717" providerId="LiveId" clId="{572AFA95-30D8-4105-80D6-70614883BA3F}" dt="2022-05-28T20:38:42.814" v="18" actId="478"/>
        <pc:sldMkLst>
          <pc:docMk/>
          <pc:sldMk cId="457418379" sldId="291"/>
        </pc:sldMkLst>
        <pc:spChg chg="del">
          <ac:chgData name="Laura Naeye" userId="274268c72a455717" providerId="LiveId" clId="{572AFA95-30D8-4105-80D6-70614883BA3F}" dt="2022-05-28T20:38:41.250" v="15" actId="478"/>
          <ac:spMkLst>
            <pc:docMk/>
            <pc:sldMk cId="457418379" sldId="291"/>
            <ac:spMk id="7" creationId="{00395B63-C984-4FEF-9487-8F60CEDA049D}"/>
          </ac:spMkLst>
        </pc:spChg>
        <pc:spChg chg="del">
          <ac:chgData name="Laura Naeye" userId="274268c72a455717" providerId="LiveId" clId="{572AFA95-30D8-4105-80D6-70614883BA3F}" dt="2022-05-28T20:38:41.781" v="16" actId="478"/>
          <ac:spMkLst>
            <pc:docMk/>
            <pc:sldMk cId="457418379" sldId="291"/>
            <ac:spMk id="8" creationId="{36E6E1B3-B5E7-45FD-B199-7D6D9C2A28D0}"/>
          </ac:spMkLst>
        </pc:spChg>
        <pc:spChg chg="del">
          <ac:chgData name="Laura Naeye" userId="274268c72a455717" providerId="LiveId" clId="{572AFA95-30D8-4105-80D6-70614883BA3F}" dt="2022-05-28T20:38:42.349" v="17" actId="478"/>
          <ac:spMkLst>
            <pc:docMk/>
            <pc:sldMk cId="457418379" sldId="291"/>
            <ac:spMk id="9" creationId="{30492143-930A-41FE-8D79-BD41458F3AE6}"/>
          </ac:spMkLst>
        </pc:spChg>
        <pc:spChg chg="del">
          <ac:chgData name="Laura Naeye" userId="274268c72a455717" providerId="LiveId" clId="{572AFA95-30D8-4105-80D6-70614883BA3F}" dt="2022-05-28T20:38:42.814" v="18" actId="478"/>
          <ac:spMkLst>
            <pc:docMk/>
            <pc:sldMk cId="457418379" sldId="291"/>
            <ac:spMk id="10" creationId="{10062DFB-3B71-4C11-B9D9-A9D3CC9C96BC}"/>
          </ac:spMkLst>
        </pc:spChg>
      </pc:sldChg>
    </pc:docChg>
  </pc:docChgLst>
  <pc:docChgLst>
    <pc:chgData name="Laura Naeye" userId="274268c72a455717" providerId="LiveId" clId="{3A5F5F26-3673-43EE-B2A1-4229F9C3D7EE}"/>
    <pc:docChg chg="undo redo custSel addSld delSld modSld sldOrd">
      <pc:chgData name="Laura Naeye" userId="274268c72a455717" providerId="LiveId" clId="{3A5F5F26-3673-43EE-B2A1-4229F9C3D7EE}" dt="2022-03-12T16:19:33.645" v="5181"/>
      <pc:docMkLst>
        <pc:docMk/>
      </pc:docMkLst>
      <pc:sldChg chg="modSp mod">
        <pc:chgData name="Laura Naeye" userId="274268c72a455717" providerId="LiveId" clId="{3A5F5F26-3673-43EE-B2A1-4229F9C3D7EE}" dt="2022-03-09T10:00:03.656" v="532" actId="313"/>
        <pc:sldMkLst>
          <pc:docMk/>
          <pc:sldMk cId="1417147645" sldId="256"/>
        </pc:sldMkLst>
        <pc:spChg chg="mod">
          <ac:chgData name="Laura Naeye" userId="274268c72a455717" providerId="LiveId" clId="{3A5F5F26-3673-43EE-B2A1-4229F9C3D7EE}" dt="2022-03-09T10:00:03.656" v="532" actId="313"/>
          <ac:spMkLst>
            <pc:docMk/>
            <pc:sldMk cId="1417147645" sldId="256"/>
            <ac:spMk id="2" creationId="{DE8995BC-2F69-4000-B876-424F6001A09F}"/>
          </ac:spMkLst>
        </pc:spChg>
      </pc:sldChg>
      <pc:sldChg chg="modSp mod">
        <pc:chgData name="Laura Naeye" userId="274268c72a455717" providerId="LiveId" clId="{3A5F5F26-3673-43EE-B2A1-4229F9C3D7EE}" dt="2022-03-12T15:11:43.714" v="2653" actId="20577"/>
        <pc:sldMkLst>
          <pc:docMk/>
          <pc:sldMk cId="2759555128" sldId="257"/>
        </pc:sldMkLst>
        <pc:spChg chg="mod">
          <ac:chgData name="Laura Naeye" userId="274268c72a455717" providerId="LiveId" clId="{3A5F5F26-3673-43EE-B2A1-4229F9C3D7EE}" dt="2022-03-12T15:11:43.714" v="2653" actId="20577"/>
          <ac:spMkLst>
            <pc:docMk/>
            <pc:sldMk cId="2759555128" sldId="257"/>
            <ac:spMk id="3" creationId="{C4247554-EE1E-4F45-AF26-60982C7A39F5}"/>
          </ac:spMkLst>
        </pc:spChg>
      </pc:sldChg>
      <pc:sldChg chg="modSp del mod">
        <pc:chgData name="Laura Naeye" userId="274268c72a455717" providerId="LiveId" clId="{3A5F5F26-3673-43EE-B2A1-4229F9C3D7EE}" dt="2022-03-09T09:58:44.689" v="416" actId="47"/>
        <pc:sldMkLst>
          <pc:docMk/>
          <pc:sldMk cId="3648764859" sldId="258"/>
        </pc:sldMkLst>
        <pc:spChg chg="mod">
          <ac:chgData name="Laura Naeye" userId="274268c72a455717" providerId="LiveId" clId="{3A5F5F26-3673-43EE-B2A1-4229F9C3D7EE}" dt="2022-03-09T09:55:49.290" v="340" actId="20577"/>
          <ac:spMkLst>
            <pc:docMk/>
            <pc:sldMk cId="3648764859" sldId="258"/>
            <ac:spMk id="2" creationId="{C520D003-8425-4029-8374-98FBAFD965AB}"/>
          </ac:spMkLst>
        </pc:spChg>
      </pc:sldChg>
      <pc:sldChg chg="del">
        <pc:chgData name="Laura Naeye" userId="274268c72a455717" providerId="LiveId" clId="{3A5F5F26-3673-43EE-B2A1-4229F9C3D7EE}" dt="2022-03-09T10:04:28.530" v="602" actId="47"/>
        <pc:sldMkLst>
          <pc:docMk/>
          <pc:sldMk cId="2765967890" sldId="259"/>
        </pc:sldMkLst>
      </pc:sldChg>
      <pc:sldChg chg="addSp modSp new mod modNotesTx">
        <pc:chgData name="Laura Naeye" userId="274268c72a455717" providerId="LiveId" clId="{3A5F5F26-3673-43EE-B2A1-4229F9C3D7EE}" dt="2022-03-10T19:24:53.037" v="2520"/>
        <pc:sldMkLst>
          <pc:docMk/>
          <pc:sldMk cId="1845415970" sldId="260"/>
        </pc:sldMkLst>
        <pc:spChg chg="mod">
          <ac:chgData name="Laura Naeye" userId="274268c72a455717" providerId="LiveId" clId="{3A5F5F26-3673-43EE-B2A1-4229F9C3D7EE}" dt="2022-03-09T09:54:55.224" v="256" actId="20577"/>
          <ac:spMkLst>
            <pc:docMk/>
            <pc:sldMk cId="1845415970" sldId="260"/>
            <ac:spMk id="2" creationId="{E97D143C-ACFC-460E-B251-E4558497E609}"/>
          </ac:spMkLst>
        </pc:spChg>
        <pc:spChg chg="mod">
          <ac:chgData name="Laura Naeye" userId="274268c72a455717" providerId="LiveId" clId="{3A5F5F26-3673-43EE-B2A1-4229F9C3D7EE}" dt="2022-03-09T10:33:22.316" v="1039" actId="114"/>
          <ac:spMkLst>
            <pc:docMk/>
            <pc:sldMk cId="1845415970" sldId="260"/>
            <ac:spMk id="3" creationId="{E76A9433-CF33-4765-8B86-A943F6291F4D}"/>
          </ac:spMkLst>
        </pc:spChg>
        <pc:picChg chg="add mod">
          <ac:chgData name="Laura Naeye" userId="274268c72a455717" providerId="LiveId" clId="{3A5F5F26-3673-43EE-B2A1-4229F9C3D7EE}" dt="2022-03-10T19:24:25.550" v="2517" actId="1076"/>
          <ac:picMkLst>
            <pc:docMk/>
            <pc:sldMk cId="1845415970" sldId="260"/>
            <ac:picMk id="4" creationId="{AFF99FFF-0F5F-4274-9ED5-DDB8F3D23FD9}"/>
          </ac:picMkLst>
        </pc:picChg>
        <pc:picChg chg="add mod">
          <ac:chgData name="Laura Naeye" userId="274268c72a455717" providerId="LiveId" clId="{3A5F5F26-3673-43EE-B2A1-4229F9C3D7EE}" dt="2022-03-10T19:24:45.198" v="2519" actId="1076"/>
          <ac:picMkLst>
            <pc:docMk/>
            <pc:sldMk cId="1845415970" sldId="260"/>
            <ac:picMk id="5" creationId="{11AA53A6-575C-4F22-879C-F953D2565BBB}"/>
          </ac:picMkLst>
        </pc:picChg>
      </pc:sldChg>
      <pc:sldChg chg="modSp new mod modAnim">
        <pc:chgData name="Laura Naeye" userId="274268c72a455717" providerId="LiveId" clId="{3A5F5F26-3673-43EE-B2A1-4229F9C3D7EE}" dt="2022-03-12T15:19:53.908" v="2920"/>
        <pc:sldMkLst>
          <pc:docMk/>
          <pc:sldMk cId="3270397614" sldId="261"/>
        </pc:sldMkLst>
        <pc:spChg chg="mod">
          <ac:chgData name="Laura Naeye" userId="274268c72a455717" providerId="LiveId" clId="{3A5F5F26-3673-43EE-B2A1-4229F9C3D7EE}" dt="2022-03-09T09:55:55.439" v="365" actId="20577"/>
          <ac:spMkLst>
            <pc:docMk/>
            <pc:sldMk cId="3270397614" sldId="261"/>
            <ac:spMk id="2" creationId="{F868A4DA-973E-4169-87E7-DD25D6177CF0}"/>
          </ac:spMkLst>
        </pc:spChg>
        <pc:spChg chg="mod">
          <ac:chgData name="Laura Naeye" userId="274268c72a455717" providerId="LiveId" clId="{3A5F5F26-3673-43EE-B2A1-4229F9C3D7EE}" dt="2022-03-09T09:58:24.945" v="415" actId="113"/>
          <ac:spMkLst>
            <pc:docMk/>
            <pc:sldMk cId="3270397614" sldId="261"/>
            <ac:spMk id="3" creationId="{6AF020DA-653A-4D94-ACA9-8E37148F2D67}"/>
          </ac:spMkLst>
        </pc:spChg>
      </pc:sldChg>
      <pc:sldChg chg="addSp delSp modSp new mod modAnim">
        <pc:chgData name="Laura Naeye" userId="274268c72a455717" providerId="LiveId" clId="{3A5F5F26-3673-43EE-B2A1-4229F9C3D7EE}" dt="2022-03-12T15:20:07.579" v="2921"/>
        <pc:sldMkLst>
          <pc:docMk/>
          <pc:sldMk cId="2645349751" sldId="262"/>
        </pc:sldMkLst>
        <pc:spChg chg="mod">
          <ac:chgData name="Laura Naeye" userId="274268c72a455717" providerId="LiveId" clId="{3A5F5F26-3673-43EE-B2A1-4229F9C3D7EE}" dt="2022-03-09T09:58:50.725" v="427" actId="5793"/>
          <ac:spMkLst>
            <pc:docMk/>
            <pc:sldMk cId="2645349751" sldId="262"/>
            <ac:spMk id="2" creationId="{F9C7D216-A951-4913-A1E8-5BD5C9DCFC95}"/>
          </ac:spMkLst>
        </pc:spChg>
        <pc:spChg chg="mod">
          <ac:chgData name="Laura Naeye" userId="274268c72a455717" providerId="LiveId" clId="{3A5F5F26-3673-43EE-B2A1-4229F9C3D7EE}" dt="2022-03-09T09:59:18.475" v="530" actId="20577"/>
          <ac:spMkLst>
            <pc:docMk/>
            <pc:sldMk cId="2645349751" sldId="262"/>
            <ac:spMk id="3" creationId="{94140E47-54FD-407A-8EC7-457261A34944}"/>
          </ac:spMkLst>
        </pc:spChg>
        <pc:picChg chg="add mod">
          <ac:chgData name="Laura Naeye" userId="274268c72a455717" providerId="LiveId" clId="{3A5F5F26-3673-43EE-B2A1-4229F9C3D7EE}" dt="2022-03-10T19:26:47.491" v="2529" actId="14100"/>
          <ac:picMkLst>
            <pc:docMk/>
            <pc:sldMk cId="2645349751" sldId="262"/>
            <ac:picMk id="4" creationId="{C202F43E-2D1F-461E-B0A2-91D297819B37}"/>
          </ac:picMkLst>
        </pc:picChg>
        <pc:picChg chg="add del mod">
          <ac:chgData name="Laura Naeye" userId="274268c72a455717" providerId="LiveId" clId="{3A5F5F26-3673-43EE-B2A1-4229F9C3D7EE}" dt="2022-03-10T19:26:17.533" v="2524"/>
          <ac:picMkLst>
            <pc:docMk/>
            <pc:sldMk cId="2645349751" sldId="262"/>
            <ac:picMk id="5" creationId="{1D7A878D-165F-4889-9441-C1DEFFBCEE7D}"/>
          </ac:picMkLst>
        </pc:picChg>
        <pc:picChg chg="add mod ord">
          <ac:chgData name="Laura Naeye" userId="274268c72a455717" providerId="LiveId" clId="{3A5F5F26-3673-43EE-B2A1-4229F9C3D7EE}" dt="2022-03-10T19:26:44.808" v="2528" actId="167"/>
          <ac:picMkLst>
            <pc:docMk/>
            <pc:sldMk cId="2645349751" sldId="262"/>
            <ac:picMk id="6" creationId="{6CE76943-15DA-40D6-8F59-6A42AAAB0EF4}"/>
          </ac:picMkLst>
        </pc:picChg>
      </pc:sldChg>
      <pc:sldChg chg="delSp modSp new mod modAnim">
        <pc:chgData name="Laura Naeye" userId="274268c72a455717" providerId="LiveId" clId="{3A5F5F26-3673-43EE-B2A1-4229F9C3D7EE}" dt="2022-03-12T15:16:47.469" v="2729"/>
        <pc:sldMkLst>
          <pc:docMk/>
          <pc:sldMk cId="201146812" sldId="263"/>
        </pc:sldMkLst>
        <pc:spChg chg="del">
          <ac:chgData name="Laura Naeye" userId="274268c72a455717" providerId="LiveId" clId="{3A5F5F26-3673-43EE-B2A1-4229F9C3D7EE}" dt="2022-03-09T10:01:11.856" v="537" actId="478"/>
          <ac:spMkLst>
            <pc:docMk/>
            <pc:sldMk cId="201146812" sldId="263"/>
            <ac:spMk id="2" creationId="{54E6A6E5-107D-4816-B8A4-AB9F13CF6BA4}"/>
          </ac:spMkLst>
        </pc:spChg>
        <pc:spChg chg="mod">
          <ac:chgData name="Laura Naeye" userId="274268c72a455717" providerId="LiveId" clId="{3A5F5F26-3673-43EE-B2A1-4229F9C3D7EE}" dt="2022-03-10T20:22:42.442" v="2541" actId="403"/>
          <ac:spMkLst>
            <pc:docMk/>
            <pc:sldMk cId="201146812" sldId="263"/>
            <ac:spMk id="3" creationId="{02C7CC19-B8D5-49CE-8EC3-B3645C75E480}"/>
          </ac:spMkLst>
        </pc:spChg>
        <pc:spChg chg="mod">
          <ac:chgData name="Laura Naeye" userId="274268c72a455717" providerId="LiveId" clId="{3A5F5F26-3673-43EE-B2A1-4229F9C3D7EE}" dt="2022-03-10T20:49:10.292" v="2601" actId="27636"/>
          <ac:spMkLst>
            <pc:docMk/>
            <pc:sldMk cId="201146812" sldId="263"/>
            <ac:spMk id="4" creationId="{0C01D487-4C5E-4475-B0B3-3DD46D275539}"/>
          </ac:spMkLst>
        </pc:spChg>
      </pc:sldChg>
      <pc:sldChg chg="delSp modSp new mod modAnim">
        <pc:chgData name="Laura Naeye" userId="274268c72a455717" providerId="LiveId" clId="{3A5F5F26-3673-43EE-B2A1-4229F9C3D7EE}" dt="2022-03-12T15:16:51.471" v="2730"/>
        <pc:sldMkLst>
          <pc:docMk/>
          <pc:sldMk cId="3737744229" sldId="264"/>
        </pc:sldMkLst>
        <pc:spChg chg="del">
          <ac:chgData name="Laura Naeye" userId="274268c72a455717" providerId="LiveId" clId="{3A5F5F26-3673-43EE-B2A1-4229F9C3D7EE}" dt="2022-03-09T10:04:06.408" v="598" actId="478"/>
          <ac:spMkLst>
            <pc:docMk/>
            <pc:sldMk cId="3737744229" sldId="264"/>
            <ac:spMk id="2" creationId="{EDADFA3F-6463-4D66-B4DE-0B34646E2ED2}"/>
          </ac:spMkLst>
        </pc:spChg>
        <pc:spChg chg="mod">
          <ac:chgData name="Laura Naeye" userId="274268c72a455717" providerId="LiveId" clId="{3A5F5F26-3673-43EE-B2A1-4229F9C3D7EE}" dt="2022-03-09T10:04:03.397" v="597" actId="20577"/>
          <ac:spMkLst>
            <pc:docMk/>
            <pc:sldMk cId="3737744229" sldId="264"/>
            <ac:spMk id="3" creationId="{DEC6B4CF-46B7-45E9-8FB7-BB59071DF1E5}"/>
          </ac:spMkLst>
        </pc:spChg>
        <pc:spChg chg="mod">
          <ac:chgData name="Laura Naeye" userId="274268c72a455717" providerId="LiveId" clId="{3A5F5F26-3673-43EE-B2A1-4229F9C3D7EE}" dt="2022-03-10T20:49:48.416" v="2633" actId="20577"/>
          <ac:spMkLst>
            <pc:docMk/>
            <pc:sldMk cId="3737744229" sldId="264"/>
            <ac:spMk id="4" creationId="{EC836366-46FD-4974-BFF9-A3BFED8CE603}"/>
          </ac:spMkLst>
        </pc:spChg>
      </pc:sldChg>
      <pc:sldChg chg="delSp modSp new del mod">
        <pc:chgData name="Laura Naeye" userId="274268c72a455717" providerId="LiveId" clId="{3A5F5F26-3673-43EE-B2A1-4229F9C3D7EE}" dt="2022-03-10T20:50:07.720" v="2634" actId="47"/>
        <pc:sldMkLst>
          <pc:docMk/>
          <pc:sldMk cId="1610146487" sldId="265"/>
        </pc:sldMkLst>
        <pc:spChg chg="del">
          <ac:chgData name="Laura Naeye" userId="274268c72a455717" providerId="LiveId" clId="{3A5F5F26-3673-43EE-B2A1-4229F9C3D7EE}" dt="2022-03-09T10:48:35.865" v="2509" actId="478"/>
          <ac:spMkLst>
            <pc:docMk/>
            <pc:sldMk cId="1610146487" sldId="265"/>
            <ac:spMk id="2" creationId="{D02A494D-AD6F-478C-9AD4-1062EA372D1A}"/>
          </ac:spMkLst>
        </pc:spChg>
        <pc:spChg chg="mod">
          <ac:chgData name="Laura Naeye" userId="274268c72a455717" providerId="LiveId" clId="{3A5F5F26-3673-43EE-B2A1-4229F9C3D7EE}" dt="2022-03-09T10:06:16.530" v="637" actId="20577"/>
          <ac:spMkLst>
            <pc:docMk/>
            <pc:sldMk cId="1610146487" sldId="265"/>
            <ac:spMk id="3" creationId="{C63B3DD7-8431-4AEC-B34E-3ED2C0DD6095}"/>
          </ac:spMkLst>
        </pc:spChg>
        <pc:spChg chg="mod">
          <ac:chgData name="Laura Naeye" userId="274268c72a455717" providerId="LiveId" clId="{3A5F5F26-3673-43EE-B2A1-4229F9C3D7EE}" dt="2022-03-09T10:05:32.669" v="617"/>
          <ac:spMkLst>
            <pc:docMk/>
            <pc:sldMk cId="1610146487" sldId="265"/>
            <ac:spMk id="4" creationId="{82F6A08E-6093-4C6C-9DF5-E1061DA32079}"/>
          </ac:spMkLst>
        </pc:spChg>
      </pc:sldChg>
      <pc:sldChg chg="new">
        <pc:chgData name="Laura Naeye" userId="274268c72a455717" providerId="LiveId" clId="{3A5F5F26-3673-43EE-B2A1-4229F9C3D7EE}" dt="2022-03-09T10:04:54.309" v="607" actId="680"/>
        <pc:sldMkLst>
          <pc:docMk/>
          <pc:sldMk cId="1881384363" sldId="266"/>
        </pc:sldMkLst>
      </pc:sldChg>
      <pc:sldChg chg="new del">
        <pc:chgData name="Laura Naeye" userId="274268c72a455717" providerId="LiveId" clId="{3A5F5F26-3673-43EE-B2A1-4229F9C3D7EE}" dt="2022-03-09T10:48:42.112" v="2513" actId="47"/>
        <pc:sldMkLst>
          <pc:docMk/>
          <pc:sldMk cId="3483246696" sldId="267"/>
        </pc:sldMkLst>
      </pc:sldChg>
      <pc:sldChg chg="new">
        <pc:chgData name="Laura Naeye" userId="274268c72a455717" providerId="LiveId" clId="{3A5F5F26-3673-43EE-B2A1-4229F9C3D7EE}" dt="2022-03-09T10:06:38.888" v="639" actId="680"/>
        <pc:sldMkLst>
          <pc:docMk/>
          <pc:sldMk cId="22348779" sldId="268"/>
        </pc:sldMkLst>
      </pc:sldChg>
      <pc:sldChg chg="modSp new mod">
        <pc:chgData name="Laura Naeye" userId="274268c72a455717" providerId="LiveId" clId="{3A5F5F26-3673-43EE-B2A1-4229F9C3D7EE}" dt="2022-03-12T15:25:52.914" v="2975" actId="114"/>
        <pc:sldMkLst>
          <pc:docMk/>
          <pc:sldMk cId="1669739779" sldId="269"/>
        </pc:sldMkLst>
        <pc:spChg chg="mod">
          <ac:chgData name="Laura Naeye" userId="274268c72a455717" providerId="LiveId" clId="{3A5F5F26-3673-43EE-B2A1-4229F9C3D7EE}" dt="2022-03-09T10:06:58.887" v="690" actId="20577"/>
          <ac:spMkLst>
            <pc:docMk/>
            <pc:sldMk cId="1669739779" sldId="269"/>
            <ac:spMk id="2" creationId="{71BC6E57-7388-4C6D-85AC-9BC7A01397C5}"/>
          </ac:spMkLst>
        </pc:spChg>
        <pc:spChg chg="mod">
          <ac:chgData name="Laura Naeye" userId="274268c72a455717" providerId="LiveId" clId="{3A5F5F26-3673-43EE-B2A1-4229F9C3D7EE}" dt="2022-03-12T15:25:52.914" v="2975" actId="114"/>
          <ac:spMkLst>
            <pc:docMk/>
            <pc:sldMk cId="1669739779" sldId="269"/>
            <ac:spMk id="3" creationId="{E1497070-3546-4C15-AA48-A57AAA58BEF9}"/>
          </ac:spMkLst>
        </pc:spChg>
      </pc:sldChg>
      <pc:sldChg chg="delSp modSp new mod modAnim">
        <pc:chgData name="Laura Naeye" userId="274268c72a455717" providerId="LiveId" clId="{3A5F5F26-3673-43EE-B2A1-4229F9C3D7EE}" dt="2022-03-12T15:27:53.656" v="3039" actId="27636"/>
        <pc:sldMkLst>
          <pc:docMk/>
          <pc:sldMk cId="274127711" sldId="270"/>
        </pc:sldMkLst>
        <pc:spChg chg="del">
          <ac:chgData name="Laura Naeye" userId="274268c72a455717" providerId="LiveId" clId="{3A5F5F26-3673-43EE-B2A1-4229F9C3D7EE}" dt="2022-03-09T10:07:06.179" v="692" actId="478"/>
          <ac:spMkLst>
            <pc:docMk/>
            <pc:sldMk cId="274127711" sldId="270"/>
            <ac:spMk id="2" creationId="{0E4D90C5-4EF4-4B81-A88E-9CFA4EED8BBB}"/>
          </ac:spMkLst>
        </pc:spChg>
        <pc:spChg chg="mod">
          <ac:chgData name="Laura Naeye" userId="274268c72a455717" providerId="LiveId" clId="{3A5F5F26-3673-43EE-B2A1-4229F9C3D7EE}" dt="2022-03-12T15:27:53.656" v="3039" actId="27636"/>
          <ac:spMkLst>
            <pc:docMk/>
            <pc:sldMk cId="274127711" sldId="270"/>
            <ac:spMk id="3" creationId="{BE5C6E5A-FAA6-4FA2-B598-A6012F8D6A5D}"/>
          </ac:spMkLst>
        </pc:spChg>
        <pc:spChg chg="mod">
          <ac:chgData name="Laura Naeye" userId="274268c72a455717" providerId="LiveId" clId="{3A5F5F26-3673-43EE-B2A1-4229F9C3D7EE}" dt="2022-03-12T15:27:36.345" v="3037" actId="20577"/>
          <ac:spMkLst>
            <pc:docMk/>
            <pc:sldMk cId="274127711" sldId="270"/>
            <ac:spMk id="4" creationId="{93776632-8918-42DB-BACF-7B134B28E6FC}"/>
          </ac:spMkLst>
        </pc:spChg>
      </pc:sldChg>
      <pc:sldChg chg="modSp new mod">
        <pc:chgData name="Laura Naeye" userId="274268c72a455717" providerId="LiveId" clId="{3A5F5F26-3673-43EE-B2A1-4229F9C3D7EE}" dt="2022-03-09T10:08:24.936" v="760" actId="20577"/>
        <pc:sldMkLst>
          <pc:docMk/>
          <pc:sldMk cId="1943656205" sldId="271"/>
        </pc:sldMkLst>
        <pc:spChg chg="mod">
          <ac:chgData name="Laura Naeye" userId="274268c72a455717" providerId="LiveId" clId="{3A5F5F26-3673-43EE-B2A1-4229F9C3D7EE}" dt="2022-03-09T10:08:20.422" v="733" actId="20577"/>
          <ac:spMkLst>
            <pc:docMk/>
            <pc:sldMk cId="1943656205" sldId="271"/>
            <ac:spMk id="2" creationId="{8FD3D4BD-DC18-4CC5-907B-9828F2EA1D7E}"/>
          </ac:spMkLst>
        </pc:spChg>
        <pc:spChg chg="mod">
          <ac:chgData name="Laura Naeye" userId="274268c72a455717" providerId="LiveId" clId="{3A5F5F26-3673-43EE-B2A1-4229F9C3D7EE}" dt="2022-03-09T10:08:24.936" v="760" actId="20577"/>
          <ac:spMkLst>
            <pc:docMk/>
            <pc:sldMk cId="1943656205" sldId="271"/>
            <ac:spMk id="3" creationId="{B6C8C776-98D4-4876-BEAB-F2430ADE3C83}"/>
          </ac:spMkLst>
        </pc:spChg>
      </pc:sldChg>
      <pc:sldChg chg="addSp delSp modSp new mod modAnim">
        <pc:chgData name="Laura Naeye" userId="274268c72a455717" providerId="LiveId" clId="{3A5F5F26-3673-43EE-B2A1-4229F9C3D7EE}" dt="2022-03-12T15:41:48.641" v="4032"/>
        <pc:sldMkLst>
          <pc:docMk/>
          <pc:sldMk cId="1032553784" sldId="272"/>
        </pc:sldMkLst>
        <pc:spChg chg="mod">
          <ac:chgData name="Laura Naeye" userId="274268c72a455717" providerId="LiveId" clId="{3A5F5F26-3673-43EE-B2A1-4229F9C3D7EE}" dt="2022-03-09T10:08:31.295" v="779" actId="20577"/>
          <ac:spMkLst>
            <pc:docMk/>
            <pc:sldMk cId="1032553784" sldId="272"/>
            <ac:spMk id="2" creationId="{54762B4F-A210-40E8-96A8-72779932BB3D}"/>
          </ac:spMkLst>
        </pc:spChg>
        <pc:picChg chg="add del">
          <ac:chgData name="Laura Naeye" userId="274268c72a455717" providerId="LiveId" clId="{3A5F5F26-3673-43EE-B2A1-4229F9C3D7EE}" dt="2022-03-12T15:39:28.636" v="4020" actId="478"/>
          <ac:picMkLst>
            <pc:docMk/>
            <pc:sldMk cId="1032553784" sldId="272"/>
            <ac:picMk id="5" creationId="{A82623A3-D44D-4024-BCB3-0508D2013FFE}"/>
          </ac:picMkLst>
        </pc:picChg>
        <pc:picChg chg="add mod">
          <ac:chgData name="Laura Naeye" userId="274268c72a455717" providerId="LiveId" clId="{3A5F5F26-3673-43EE-B2A1-4229F9C3D7EE}" dt="2022-03-12T15:39:43.292" v="4024" actId="14100"/>
          <ac:picMkLst>
            <pc:docMk/>
            <pc:sldMk cId="1032553784" sldId="272"/>
            <ac:picMk id="6" creationId="{A70354D0-F485-4D35-912A-D108FEB246D3}"/>
          </ac:picMkLst>
        </pc:picChg>
      </pc:sldChg>
      <pc:sldChg chg="new del">
        <pc:chgData name="Laura Naeye" userId="274268c72a455717" providerId="LiveId" clId="{3A5F5F26-3673-43EE-B2A1-4229F9C3D7EE}" dt="2022-03-09T10:08:37.372" v="781" actId="47"/>
        <pc:sldMkLst>
          <pc:docMk/>
          <pc:sldMk cId="1093266823" sldId="273"/>
        </pc:sldMkLst>
      </pc:sldChg>
      <pc:sldChg chg="addSp modSp new mod modAnim">
        <pc:chgData name="Laura Naeye" userId="274268c72a455717" providerId="LiveId" clId="{3A5F5F26-3673-43EE-B2A1-4229F9C3D7EE}" dt="2022-03-12T15:41:56.404" v="4034" actId="732"/>
        <pc:sldMkLst>
          <pc:docMk/>
          <pc:sldMk cId="3827320191" sldId="273"/>
        </pc:sldMkLst>
        <pc:spChg chg="mod">
          <ac:chgData name="Laura Naeye" userId="274268c72a455717" providerId="LiveId" clId="{3A5F5F26-3673-43EE-B2A1-4229F9C3D7EE}" dt="2022-03-09T10:08:41.567" v="795" actId="20577"/>
          <ac:spMkLst>
            <pc:docMk/>
            <pc:sldMk cId="3827320191" sldId="273"/>
            <ac:spMk id="2" creationId="{B423C48D-103C-4E86-AED1-BB7DDA954E84}"/>
          </ac:spMkLst>
        </pc:spChg>
        <pc:spChg chg="mod">
          <ac:chgData name="Laura Naeye" userId="274268c72a455717" providerId="LiveId" clId="{3A5F5F26-3673-43EE-B2A1-4229F9C3D7EE}" dt="2022-03-12T15:39:50.221" v="4026" actId="5793"/>
          <ac:spMkLst>
            <pc:docMk/>
            <pc:sldMk cId="3827320191" sldId="273"/>
            <ac:spMk id="3" creationId="{59F6CDD6-3C96-485A-9F11-3EF1326B6C85}"/>
          </ac:spMkLst>
        </pc:spChg>
        <pc:picChg chg="add mod modCrop">
          <ac:chgData name="Laura Naeye" userId="274268c72a455717" providerId="LiveId" clId="{3A5F5F26-3673-43EE-B2A1-4229F9C3D7EE}" dt="2022-03-12T15:41:56.404" v="4034" actId="732"/>
          <ac:picMkLst>
            <pc:docMk/>
            <pc:sldMk cId="3827320191" sldId="273"/>
            <ac:picMk id="5" creationId="{81E2F1B7-B847-4CED-B882-17C00529E910}"/>
          </ac:picMkLst>
        </pc:picChg>
      </pc:sldChg>
      <pc:sldChg chg="addSp modSp new mod">
        <pc:chgData name="Laura Naeye" userId="274268c72a455717" providerId="LiveId" clId="{3A5F5F26-3673-43EE-B2A1-4229F9C3D7EE}" dt="2022-03-12T16:07:26.833" v="4340" actId="20577"/>
        <pc:sldMkLst>
          <pc:docMk/>
          <pc:sldMk cId="1557596796" sldId="274"/>
        </pc:sldMkLst>
        <pc:spChg chg="mod">
          <ac:chgData name="Laura Naeye" userId="274268c72a455717" providerId="LiveId" clId="{3A5F5F26-3673-43EE-B2A1-4229F9C3D7EE}" dt="2022-03-09T10:08:54.994" v="819" actId="20577"/>
          <ac:spMkLst>
            <pc:docMk/>
            <pc:sldMk cId="1557596796" sldId="274"/>
            <ac:spMk id="2" creationId="{91C35B18-6218-40CC-B1E7-9F5BFEFFAFF0}"/>
          </ac:spMkLst>
        </pc:spChg>
        <pc:spChg chg="mod">
          <ac:chgData name="Laura Naeye" userId="274268c72a455717" providerId="LiveId" clId="{3A5F5F26-3673-43EE-B2A1-4229F9C3D7EE}" dt="2022-03-12T16:07:26.833" v="4340" actId="20577"/>
          <ac:spMkLst>
            <pc:docMk/>
            <pc:sldMk cId="1557596796" sldId="274"/>
            <ac:spMk id="4" creationId="{96A5E3E9-B2AE-4606-84A1-9D5EF25E42CC}"/>
          </ac:spMkLst>
        </pc:spChg>
        <pc:picChg chg="add mod">
          <ac:chgData name="Laura Naeye" userId="274268c72a455717" providerId="LiveId" clId="{3A5F5F26-3673-43EE-B2A1-4229F9C3D7EE}" dt="2022-03-12T16:03:56.418" v="4163" actId="688"/>
          <ac:picMkLst>
            <pc:docMk/>
            <pc:sldMk cId="1557596796" sldId="274"/>
            <ac:picMk id="6" creationId="{84E19E20-1166-4DF9-8ECE-1B7593440C80}"/>
          </ac:picMkLst>
        </pc:picChg>
      </pc:sldChg>
      <pc:sldChg chg="modSp new mod">
        <pc:chgData name="Laura Naeye" userId="274268c72a455717" providerId="LiveId" clId="{3A5F5F26-3673-43EE-B2A1-4229F9C3D7EE}" dt="2022-03-09T10:09:17.591" v="880" actId="20577"/>
        <pc:sldMkLst>
          <pc:docMk/>
          <pc:sldMk cId="1756926247" sldId="275"/>
        </pc:sldMkLst>
        <pc:spChg chg="mod">
          <ac:chgData name="Laura Naeye" userId="274268c72a455717" providerId="LiveId" clId="{3A5F5F26-3673-43EE-B2A1-4229F9C3D7EE}" dt="2022-03-09T10:09:06.133" v="839" actId="20577"/>
          <ac:spMkLst>
            <pc:docMk/>
            <pc:sldMk cId="1756926247" sldId="275"/>
            <ac:spMk id="2" creationId="{0BDDB30C-57E6-42C2-AF72-FC07545DF27F}"/>
          </ac:spMkLst>
        </pc:spChg>
        <pc:spChg chg="mod">
          <ac:chgData name="Laura Naeye" userId="274268c72a455717" providerId="LiveId" clId="{3A5F5F26-3673-43EE-B2A1-4229F9C3D7EE}" dt="2022-03-09T10:09:17.591" v="880" actId="20577"/>
          <ac:spMkLst>
            <pc:docMk/>
            <pc:sldMk cId="1756926247" sldId="275"/>
            <ac:spMk id="3" creationId="{9272EEC0-A589-4F74-ABD4-9DF9192F580D}"/>
          </ac:spMkLst>
        </pc:spChg>
      </pc:sldChg>
      <pc:sldChg chg="addSp delSp modSp new add del mod delAnim modAnim modNotesTx">
        <pc:chgData name="Laura Naeye" userId="274268c72a455717" providerId="LiveId" clId="{3A5F5F26-3673-43EE-B2A1-4229F9C3D7EE}" dt="2022-03-12T15:18:16.876" v="2888" actId="115"/>
        <pc:sldMkLst>
          <pc:docMk/>
          <pc:sldMk cId="3581886490" sldId="276"/>
        </pc:sldMkLst>
        <pc:spChg chg="del">
          <ac:chgData name="Laura Naeye" userId="274268c72a455717" providerId="LiveId" clId="{3A5F5F26-3673-43EE-B2A1-4229F9C3D7EE}" dt="2022-03-09T10:33:27.907" v="1041" actId="478"/>
          <ac:spMkLst>
            <pc:docMk/>
            <pc:sldMk cId="3581886490" sldId="276"/>
            <ac:spMk id="2" creationId="{B21E54F2-CF96-4096-A6AF-71570516463C}"/>
          </ac:spMkLst>
        </pc:spChg>
        <pc:spChg chg="add del mod">
          <ac:chgData name="Laura Naeye" userId="274268c72a455717" providerId="LiveId" clId="{3A5F5F26-3673-43EE-B2A1-4229F9C3D7EE}" dt="2022-03-12T15:13:51.634" v="2655" actId="27636"/>
          <ac:spMkLst>
            <pc:docMk/>
            <pc:sldMk cId="3581886490" sldId="276"/>
            <ac:spMk id="3" creationId="{3093AA4C-D1F0-413E-82D2-17CAF2A5DF0F}"/>
          </ac:spMkLst>
        </pc:spChg>
        <pc:spChg chg="mod">
          <ac:chgData name="Laura Naeye" userId="274268c72a455717" providerId="LiveId" clId="{3A5F5F26-3673-43EE-B2A1-4229F9C3D7EE}" dt="2022-03-12T15:18:16.876" v="2888" actId="115"/>
          <ac:spMkLst>
            <pc:docMk/>
            <pc:sldMk cId="3581886490" sldId="276"/>
            <ac:spMk id="4" creationId="{F1D2A294-92F4-4E32-9265-173EFEAB36A5}"/>
          </ac:spMkLst>
        </pc:spChg>
        <pc:spChg chg="add del mod">
          <ac:chgData name="Laura Naeye" userId="274268c72a455717" providerId="LiveId" clId="{3A5F5F26-3673-43EE-B2A1-4229F9C3D7EE}" dt="2022-03-09T10:37:53.347" v="1419" actId="478"/>
          <ac:spMkLst>
            <pc:docMk/>
            <pc:sldMk cId="3581886490" sldId="276"/>
            <ac:spMk id="7" creationId="{BB19E4F7-A690-4B99-ADF7-6318CA77DC4E}"/>
          </ac:spMkLst>
        </pc:spChg>
        <pc:picChg chg="add del mod ord">
          <ac:chgData name="Laura Naeye" userId="274268c72a455717" providerId="LiveId" clId="{3A5F5F26-3673-43EE-B2A1-4229F9C3D7EE}" dt="2022-03-09T10:33:50.837" v="1047" actId="22"/>
          <ac:picMkLst>
            <pc:docMk/>
            <pc:sldMk cId="3581886490" sldId="276"/>
            <ac:picMk id="6" creationId="{75091298-2ADA-4640-AF4B-7C3DD81143BC}"/>
          </ac:picMkLst>
        </pc:picChg>
        <pc:picChg chg="add del mod modCrop">
          <ac:chgData name="Laura Naeye" userId="274268c72a455717" providerId="LiveId" clId="{3A5F5F26-3673-43EE-B2A1-4229F9C3D7EE}" dt="2022-03-11T07:44:07.193" v="2636" actId="478"/>
          <ac:picMkLst>
            <pc:docMk/>
            <pc:sldMk cId="3581886490" sldId="276"/>
            <ac:picMk id="9" creationId="{35417585-BBA0-4DBF-B30C-FDA5BA5BA0E2}"/>
          </ac:picMkLst>
        </pc:picChg>
      </pc:sldChg>
      <pc:sldChg chg="delSp modSp new mod modAnim">
        <pc:chgData name="Laura Naeye" userId="274268c72a455717" providerId="LiveId" clId="{3A5F5F26-3673-43EE-B2A1-4229F9C3D7EE}" dt="2022-03-12T15:16:29.872" v="2728"/>
        <pc:sldMkLst>
          <pc:docMk/>
          <pc:sldMk cId="559659059" sldId="277"/>
        </pc:sldMkLst>
        <pc:spChg chg="del">
          <ac:chgData name="Laura Naeye" userId="274268c72a455717" providerId="LiveId" clId="{3A5F5F26-3673-43EE-B2A1-4229F9C3D7EE}" dt="2022-03-09T10:41:48.143" v="1798" actId="478"/>
          <ac:spMkLst>
            <pc:docMk/>
            <pc:sldMk cId="559659059" sldId="277"/>
            <ac:spMk id="2" creationId="{AB87F17D-61E0-49F8-A5A8-734307ACF375}"/>
          </ac:spMkLst>
        </pc:spChg>
        <pc:spChg chg="mod">
          <ac:chgData name="Laura Naeye" userId="274268c72a455717" providerId="LiveId" clId="{3A5F5F26-3673-43EE-B2A1-4229F9C3D7EE}" dt="2022-03-09T10:46:07.054" v="2412" actId="20577"/>
          <ac:spMkLst>
            <pc:docMk/>
            <pc:sldMk cId="559659059" sldId="277"/>
            <ac:spMk id="3" creationId="{E093F544-75A0-429A-B2FE-A1891D24BA5B}"/>
          </ac:spMkLst>
        </pc:spChg>
        <pc:spChg chg="mod">
          <ac:chgData name="Laura Naeye" userId="274268c72a455717" providerId="LiveId" clId="{3A5F5F26-3673-43EE-B2A1-4229F9C3D7EE}" dt="2022-03-12T15:16:15.100" v="2725" actId="20577"/>
          <ac:spMkLst>
            <pc:docMk/>
            <pc:sldMk cId="559659059" sldId="277"/>
            <ac:spMk id="4" creationId="{AD40A66D-C79B-4BA4-9719-C8FF855BA5DB}"/>
          </ac:spMkLst>
        </pc:spChg>
      </pc:sldChg>
      <pc:sldChg chg="delSp modSp new mod modAnim">
        <pc:chgData name="Laura Naeye" userId="274268c72a455717" providerId="LiveId" clId="{3A5F5F26-3673-43EE-B2A1-4229F9C3D7EE}" dt="2022-03-12T15:19:25.299" v="2919"/>
        <pc:sldMkLst>
          <pc:docMk/>
          <pc:sldMk cId="1405290868" sldId="278"/>
        </pc:sldMkLst>
        <pc:spChg chg="del">
          <ac:chgData name="Laura Naeye" userId="274268c72a455717" providerId="LiveId" clId="{3A5F5F26-3673-43EE-B2A1-4229F9C3D7EE}" dt="2022-03-09T10:46:41.282" v="2445" actId="478"/>
          <ac:spMkLst>
            <pc:docMk/>
            <pc:sldMk cId="1405290868" sldId="278"/>
            <ac:spMk id="2" creationId="{444A7D1A-5E8A-4DF1-B120-87A743AE6A76}"/>
          </ac:spMkLst>
        </pc:spChg>
        <pc:spChg chg="mod">
          <ac:chgData name="Laura Naeye" userId="274268c72a455717" providerId="LiveId" clId="{3A5F5F26-3673-43EE-B2A1-4229F9C3D7EE}" dt="2022-03-12T15:17:11.277" v="2791" actId="20577"/>
          <ac:spMkLst>
            <pc:docMk/>
            <pc:sldMk cId="1405290868" sldId="278"/>
            <ac:spMk id="3" creationId="{A69D901F-CB61-4130-9D31-FAB198E95F22}"/>
          </ac:spMkLst>
        </pc:spChg>
        <pc:spChg chg="mod">
          <ac:chgData name="Laura Naeye" userId="274268c72a455717" providerId="LiveId" clId="{3A5F5F26-3673-43EE-B2A1-4229F9C3D7EE}" dt="2022-03-12T15:18:29.479" v="2890" actId="20577"/>
          <ac:spMkLst>
            <pc:docMk/>
            <pc:sldMk cId="1405290868" sldId="278"/>
            <ac:spMk id="4" creationId="{D2C18964-6758-4828-9951-7C2EF45181A9}"/>
          </ac:spMkLst>
        </pc:spChg>
      </pc:sldChg>
      <pc:sldChg chg="delSp modSp new mod modAnim">
        <pc:chgData name="Laura Naeye" userId="274268c72a455717" providerId="LiveId" clId="{3A5F5F26-3673-43EE-B2A1-4229F9C3D7EE}" dt="2022-03-12T16:14:27.708" v="4934"/>
        <pc:sldMkLst>
          <pc:docMk/>
          <pc:sldMk cId="2107593588" sldId="279"/>
        </pc:sldMkLst>
        <pc:spChg chg="del">
          <ac:chgData name="Laura Naeye" userId="274268c72a455717" providerId="LiveId" clId="{3A5F5F26-3673-43EE-B2A1-4229F9C3D7EE}" dt="2022-03-11T07:44:25.391" v="2638" actId="478"/>
          <ac:spMkLst>
            <pc:docMk/>
            <pc:sldMk cId="2107593588" sldId="279"/>
            <ac:spMk id="2" creationId="{87B069BF-9E64-4C20-8BB3-9EA1C0DD9CCB}"/>
          </ac:spMkLst>
        </pc:spChg>
        <pc:spChg chg="mod">
          <ac:chgData name="Laura Naeye" userId="274268c72a455717" providerId="LiveId" clId="{3A5F5F26-3673-43EE-B2A1-4229F9C3D7EE}" dt="2022-03-12T16:08:21.206" v="4360" actId="404"/>
          <ac:spMkLst>
            <pc:docMk/>
            <pc:sldMk cId="2107593588" sldId="279"/>
            <ac:spMk id="3" creationId="{B449CD12-9CA0-4A44-A417-BB700CECB7FB}"/>
          </ac:spMkLst>
        </pc:spChg>
        <pc:spChg chg="mod">
          <ac:chgData name="Laura Naeye" userId="274268c72a455717" providerId="LiveId" clId="{3A5F5F26-3673-43EE-B2A1-4229F9C3D7EE}" dt="2022-03-12T16:08:45.640" v="4373" actId="404"/>
          <ac:spMkLst>
            <pc:docMk/>
            <pc:sldMk cId="2107593588" sldId="279"/>
            <ac:spMk id="4" creationId="{9F406CB4-718A-44DA-9CCE-09704F1B50F4}"/>
          </ac:spMkLst>
        </pc:spChg>
      </pc:sldChg>
      <pc:sldChg chg="modSp add del mod ord modAnim">
        <pc:chgData name="Laura Naeye" userId="274268c72a455717" providerId="LiveId" clId="{3A5F5F26-3673-43EE-B2A1-4229F9C3D7EE}" dt="2022-03-10T20:50:09.530" v="2635" actId="47"/>
        <pc:sldMkLst>
          <pc:docMk/>
          <pc:sldMk cId="3081612901" sldId="279"/>
        </pc:sldMkLst>
        <pc:spChg chg="mod">
          <ac:chgData name="Laura Naeye" userId="274268c72a455717" providerId="LiveId" clId="{3A5F5F26-3673-43EE-B2A1-4229F9C3D7EE}" dt="2022-03-09T10:48:45.045" v="2514" actId="6549"/>
          <ac:spMkLst>
            <pc:docMk/>
            <pc:sldMk cId="3081612901" sldId="279"/>
            <ac:spMk id="3" creationId="{A69D901F-CB61-4130-9D31-FAB198E95F22}"/>
          </ac:spMkLst>
        </pc:spChg>
        <pc:spChg chg="mod">
          <ac:chgData name="Laura Naeye" userId="274268c72a455717" providerId="LiveId" clId="{3A5F5F26-3673-43EE-B2A1-4229F9C3D7EE}" dt="2022-03-09T11:02:56.534" v="2515" actId="6549"/>
          <ac:spMkLst>
            <pc:docMk/>
            <pc:sldMk cId="3081612901" sldId="279"/>
            <ac:spMk id="4" creationId="{D2C18964-6758-4828-9951-7C2EF45181A9}"/>
          </ac:spMkLst>
        </pc:spChg>
      </pc:sldChg>
      <pc:sldChg chg="modSp mod modAnim">
        <pc:chgData name="Laura Naeye" userId="274268c72a455717" providerId="LiveId" clId="{3A5F5F26-3673-43EE-B2A1-4229F9C3D7EE}" dt="2022-03-12T15:35:50.903" v="3604"/>
        <pc:sldMkLst>
          <pc:docMk/>
          <pc:sldMk cId="1708040166" sldId="280"/>
        </pc:sldMkLst>
        <pc:spChg chg="mod">
          <ac:chgData name="Laura Naeye" userId="274268c72a455717" providerId="LiveId" clId="{3A5F5F26-3673-43EE-B2A1-4229F9C3D7EE}" dt="2022-03-12T15:34:10.199" v="3447" actId="20577"/>
          <ac:spMkLst>
            <pc:docMk/>
            <pc:sldMk cId="1708040166" sldId="280"/>
            <ac:spMk id="3" creationId="{0D9ACEB2-600D-45E5-843B-56F58AD32C58}"/>
          </ac:spMkLst>
        </pc:spChg>
        <pc:spChg chg="mod">
          <ac:chgData name="Laura Naeye" userId="274268c72a455717" providerId="LiveId" clId="{3A5F5F26-3673-43EE-B2A1-4229F9C3D7EE}" dt="2022-03-12T15:35:11.426" v="3597" actId="20577"/>
          <ac:spMkLst>
            <pc:docMk/>
            <pc:sldMk cId="1708040166" sldId="280"/>
            <ac:spMk id="4" creationId="{7756E409-2B06-4303-AC4E-8D62EEBCF7F0}"/>
          </ac:spMkLst>
        </pc:spChg>
      </pc:sldChg>
      <pc:sldChg chg="modSp mod modAnim">
        <pc:chgData name="Laura Naeye" userId="274268c72a455717" providerId="LiveId" clId="{3A5F5F26-3673-43EE-B2A1-4229F9C3D7EE}" dt="2022-03-12T15:38:17.958" v="4018" actId="20577"/>
        <pc:sldMkLst>
          <pc:docMk/>
          <pc:sldMk cId="3076418767" sldId="281"/>
        </pc:sldMkLst>
        <pc:spChg chg="mod">
          <ac:chgData name="Laura Naeye" userId="274268c72a455717" providerId="LiveId" clId="{3A5F5F26-3673-43EE-B2A1-4229F9C3D7EE}" dt="2022-03-12T15:37:57.907" v="4008" actId="20577"/>
          <ac:spMkLst>
            <pc:docMk/>
            <pc:sldMk cId="3076418767" sldId="281"/>
            <ac:spMk id="3" creationId="{34562966-7650-48D9-8DD4-FD4F6F573FE1}"/>
          </ac:spMkLst>
        </pc:spChg>
        <pc:spChg chg="mod">
          <ac:chgData name="Laura Naeye" userId="274268c72a455717" providerId="LiveId" clId="{3A5F5F26-3673-43EE-B2A1-4229F9C3D7EE}" dt="2022-03-12T15:38:17.958" v="4018" actId="20577"/>
          <ac:spMkLst>
            <pc:docMk/>
            <pc:sldMk cId="3076418767" sldId="281"/>
            <ac:spMk id="4" creationId="{C1BAECE5-54FB-4B7F-8BFB-00598EA9801C}"/>
          </ac:spMkLst>
        </pc:spChg>
      </pc:sldChg>
      <pc:sldChg chg="addSp delSp modSp mod modAnim">
        <pc:chgData name="Laura Naeye" userId="274268c72a455717" providerId="LiveId" clId="{3A5F5F26-3673-43EE-B2A1-4229F9C3D7EE}" dt="2022-03-12T15:47:46.414" v="4103"/>
        <pc:sldMkLst>
          <pc:docMk/>
          <pc:sldMk cId="1646507554" sldId="282"/>
        </pc:sldMkLst>
        <pc:spChg chg="del">
          <ac:chgData name="Laura Naeye" userId="274268c72a455717" providerId="LiveId" clId="{3A5F5F26-3673-43EE-B2A1-4229F9C3D7EE}" dt="2022-03-12T15:42:07.534" v="4035"/>
          <ac:spMkLst>
            <pc:docMk/>
            <pc:sldMk cId="1646507554" sldId="282"/>
            <ac:spMk id="3" creationId="{9D87A039-1301-4F7A-B1BE-C80F19BD2DC7}"/>
          </ac:spMkLst>
        </pc:spChg>
        <pc:spChg chg="add mod">
          <ac:chgData name="Laura Naeye" userId="274268c72a455717" providerId="LiveId" clId="{3A5F5F26-3673-43EE-B2A1-4229F9C3D7EE}" dt="2022-03-12T15:47:01.788" v="4089" actId="14100"/>
          <ac:spMkLst>
            <pc:docMk/>
            <pc:sldMk cId="1646507554" sldId="282"/>
            <ac:spMk id="7" creationId="{00395B63-C984-4FEF-9487-8F60CEDA049D}"/>
          </ac:spMkLst>
        </pc:spChg>
        <pc:spChg chg="add mod">
          <ac:chgData name="Laura Naeye" userId="274268c72a455717" providerId="LiveId" clId="{3A5F5F26-3673-43EE-B2A1-4229F9C3D7EE}" dt="2022-03-12T15:47:09.409" v="4093" actId="14100"/>
          <ac:spMkLst>
            <pc:docMk/>
            <pc:sldMk cId="1646507554" sldId="282"/>
            <ac:spMk id="8" creationId="{36E6E1B3-B5E7-45FD-B199-7D6D9C2A28D0}"/>
          </ac:spMkLst>
        </pc:spChg>
        <pc:spChg chg="add mod">
          <ac:chgData name="Laura Naeye" userId="274268c72a455717" providerId="LiveId" clId="{3A5F5F26-3673-43EE-B2A1-4229F9C3D7EE}" dt="2022-03-12T15:46:59.560" v="4088" actId="14100"/>
          <ac:spMkLst>
            <pc:docMk/>
            <pc:sldMk cId="1646507554" sldId="282"/>
            <ac:spMk id="9" creationId="{30492143-930A-41FE-8D79-BD41458F3AE6}"/>
          </ac:spMkLst>
        </pc:spChg>
        <pc:spChg chg="add mod">
          <ac:chgData name="Laura Naeye" userId="274268c72a455717" providerId="LiveId" clId="{3A5F5F26-3673-43EE-B2A1-4229F9C3D7EE}" dt="2022-03-12T15:47:07.961" v="4092" actId="14100"/>
          <ac:spMkLst>
            <pc:docMk/>
            <pc:sldMk cId="1646507554" sldId="282"/>
            <ac:spMk id="10" creationId="{10062DFB-3B71-4C11-B9D9-A9D3CC9C96BC}"/>
          </ac:spMkLst>
        </pc:spChg>
        <pc:graphicFrameChg chg="add mod modGraphic">
          <ac:chgData name="Laura Naeye" userId="274268c72a455717" providerId="LiveId" clId="{3A5F5F26-3673-43EE-B2A1-4229F9C3D7EE}" dt="2022-03-12T15:44:11.294" v="4071" actId="113"/>
          <ac:graphicFrameMkLst>
            <pc:docMk/>
            <pc:sldMk cId="1646507554" sldId="282"/>
            <ac:graphicFrameMk id="5" creationId="{026D4039-3B21-4BAB-995D-E22E9BFBF199}"/>
          </ac:graphicFrameMkLst>
        </pc:graphicFrameChg>
        <pc:picChg chg="add mod">
          <ac:chgData name="Laura Naeye" userId="274268c72a455717" providerId="LiveId" clId="{3A5F5F26-3673-43EE-B2A1-4229F9C3D7EE}" dt="2022-03-12T15:46:19.617" v="4077" actId="1076"/>
          <ac:picMkLst>
            <pc:docMk/>
            <pc:sldMk cId="1646507554" sldId="282"/>
            <ac:picMk id="6" creationId="{7CC606B0-0BAA-4707-9C43-D19E9D82A9A0}"/>
          </ac:picMkLst>
        </pc:picChg>
      </pc:sldChg>
      <pc:sldChg chg="addSp delSp modSp mod modAnim">
        <pc:chgData name="Laura Naeye" userId="274268c72a455717" providerId="LiveId" clId="{3A5F5F26-3673-43EE-B2A1-4229F9C3D7EE}" dt="2022-03-12T16:00:12.100" v="4159" actId="1076"/>
        <pc:sldMkLst>
          <pc:docMk/>
          <pc:sldMk cId="2327368387" sldId="283"/>
        </pc:sldMkLst>
        <pc:spChg chg="add del">
          <ac:chgData name="Laura Naeye" userId="274268c72a455717" providerId="LiveId" clId="{3A5F5F26-3673-43EE-B2A1-4229F9C3D7EE}" dt="2022-03-12T15:58:37.531" v="4123"/>
          <ac:spMkLst>
            <pc:docMk/>
            <pc:sldMk cId="2327368387" sldId="283"/>
            <ac:spMk id="3" creationId="{8489D552-AA66-485F-A4AC-D76371736DEE}"/>
          </ac:spMkLst>
        </pc:spChg>
        <pc:spChg chg="add del">
          <ac:chgData name="Laura Naeye" userId="274268c72a455717" providerId="LiveId" clId="{3A5F5F26-3673-43EE-B2A1-4229F9C3D7EE}" dt="2022-03-12T15:57:52.805" v="4109"/>
          <ac:spMkLst>
            <pc:docMk/>
            <pc:sldMk cId="2327368387" sldId="283"/>
            <ac:spMk id="6" creationId="{9C098F42-30E6-4825-9F6A-66640487AB95}"/>
          </ac:spMkLst>
        </pc:spChg>
        <pc:spChg chg="add del mod">
          <ac:chgData name="Laura Naeye" userId="274268c72a455717" providerId="LiveId" clId="{3A5F5F26-3673-43EE-B2A1-4229F9C3D7EE}" dt="2022-03-12T15:58:37.186" v="4122"/>
          <ac:spMkLst>
            <pc:docMk/>
            <pc:sldMk cId="2327368387" sldId="283"/>
            <ac:spMk id="10" creationId="{3A3912CC-13A4-4B58-AB8C-DAA77E7635BE}"/>
          </ac:spMkLst>
        </pc:spChg>
        <pc:spChg chg="add mod">
          <ac:chgData name="Laura Naeye" userId="274268c72a455717" providerId="LiveId" clId="{3A5F5F26-3673-43EE-B2A1-4229F9C3D7EE}" dt="2022-03-12T15:58:37.531" v="4123"/>
          <ac:spMkLst>
            <pc:docMk/>
            <pc:sldMk cId="2327368387" sldId="283"/>
            <ac:spMk id="12" creationId="{12D0F4B1-5C8D-4BCA-93F7-FB8402DC6F0D}"/>
          </ac:spMkLst>
        </pc:spChg>
        <pc:spChg chg="add del mod">
          <ac:chgData name="Laura Naeye" userId="274268c72a455717" providerId="LiveId" clId="{3A5F5F26-3673-43EE-B2A1-4229F9C3D7EE}" dt="2022-03-12T15:58:48.771" v="4128"/>
          <ac:spMkLst>
            <pc:docMk/>
            <pc:sldMk cId="2327368387" sldId="283"/>
            <ac:spMk id="14" creationId="{D293B904-041C-41E9-B3DA-27777445964A}"/>
          </ac:spMkLst>
        </pc:spChg>
        <pc:spChg chg="add del mod">
          <ac:chgData name="Laura Naeye" userId="274268c72a455717" providerId="LiveId" clId="{3A5F5F26-3673-43EE-B2A1-4229F9C3D7EE}" dt="2022-03-12T15:59:08.010" v="4132" actId="478"/>
          <ac:spMkLst>
            <pc:docMk/>
            <pc:sldMk cId="2327368387" sldId="283"/>
            <ac:spMk id="16" creationId="{67A5FC4F-2E9B-4707-B39F-82157C81AF5E}"/>
          </ac:spMkLst>
        </pc:spChg>
        <pc:spChg chg="add del mod">
          <ac:chgData name="Laura Naeye" userId="274268c72a455717" providerId="LiveId" clId="{3A5F5F26-3673-43EE-B2A1-4229F9C3D7EE}" dt="2022-03-12T15:59:09.588" v="4133"/>
          <ac:spMkLst>
            <pc:docMk/>
            <pc:sldMk cId="2327368387" sldId="283"/>
            <ac:spMk id="17" creationId="{E592BA10-4BEC-4DED-A019-E0B32C792B89}"/>
          </ac:spMkLst>
        </pc:spChg>
        <pc:graphicFrameChg chg="add del mod">
          <ac:chgData name="Laura Naeye" userId="274268c72a455717" providerId="LiveId" clId="{3A5F5F26-3673-43EE-B2A1-4229F9C3D7EE}" dt="2022-03-12T15:58:37.186" v="4122"/>
          <ac:graphicFrameMkLst>
            <pc:docMk/>
            <pc:sldMk cId="2327368387" sldId="283"/>
            <ac:graphicFrameMk id="9" creationId="{C2190869-3ACA-47E3-81DC-D28F2C1DA4BA}"/>
          </ac:graphicFrameMkLst>
        </pc:graphicFrameChg>
        <pc:graphicFrameChg chg="add del mod">
          <ac:chgData name="Laura Naeye" userId="274268c72a455717" providerId="LiveId" clId="{3A5F5F26-3673-43EE-B2A1-4229F9C3D7EE}" dt="2022-03-12T15:58:41.083" v="4125" actId="478"/>
          <ac:graphicFrameMkLst>
            <pc:docMk/>
            <pc:sldMk cId="2327368387" sldId="283"/>
            <ac:graphicFrameMk id="11" creationId="{B21D8E82-49CC-456D-9963-63D84D1157FA}"/>
          </ac:graphicFrameMkLst>
        </pc:graphicFrameChg>
        <pc:graphicFrameChg chg="add del mod">
          <ac:chgData name="Laura Naeye" userId="274268c72a455717" providerId="LiveId" clId="{3A5F5F26-3673-43EE-B2A1-4229F9C3D7EE}" dt="2022-03-12T15:59:08.010" v="4132" actId="478"/>
          <ac:graphicFrameMkLst>
            <pc:docMk/>
            <pc:sldMk cId="2327368387" sldId="283"/>
            <ac:graphicFrameMk id="15" creationId="{351A5FF7-2496-4266-808C-1AAEAC4AA41E}"/>
          </ac:graphicFrameMkLst>
        </pc:graphicFrameChg>
        <pc:graphicFrameChg chg="add mod modGraphic">
          <ac:chgData name="Laura Naeye" userId="274268c72a455717" providerId="LiveId" clId="{3A5F5F26-3673-43EE-B2A1-4229F9C3D7EE}" dt="2022-03-12T15:59:48.175" v="4147" actId="14100"/>
          <ac:graphicFrameMkLst>
            <pc:docMk/>
            <pc:sldMk cId="2327368387" sldId="283"/>
            <ac:graphicFrameMk id="18" creationId="{A4A16E6B-1904-42B7-809B-E3D5FC57C2C3}"/>
          </ac:graphicFrameMkLst>
        </pc:graphicFrameChg>
        <pc:picChg chg="add del mod">
          <ac:chgData name="Laura Naeye" userId="274268c72a455717" providerId="LiveId" clId="{3A5F5F26-3673-43EE-B2A1-4229F9C3D7EE}" dt="2022-03-12T15:57:50.253" v="4107" actId="478"/>
          <ac:picMkLst>
            <pc:docMk/>
            <pc:sldMk cId="2327368387" sldId="283"/>
            <ac:picMk id="5" creationId="{B6EE49E2-4D05-4BE4-A15D-3FE787E85938}"/>
          </ac:picMkLst>
        </pc:picChg>
        <pc:picChg chg="add mod ord">
          <ac:chgData name="Laura Naeye" userId="274268c72a455717" providerId="LiveId" clId="{3A5F5F26-3673-43EE-B2A1-4229F9C3D7EE}" dt="2022-03-12T16:00:10.697" v="4158" actId="1076"/>
          <ac:picMkLst>
            <pc:docMk/>
            <pc:sldMk cId="2327368387" sldId="283"/>
            <ac:picMk id="7" creationId="{A0AB32FF-3C5E-4340-86F1-1EA740516A48}"/>
          </ac:picMkLst>
        </pc:picChg>
        <pc:picChg chg="add mod ord">
          <ac:chgData name="Laura Naeye" userId="274268c72a455717" providerId="LiveId" clId="{3A5F5F26-3673-43EE-B2A1-4229F9C3D7EE}" dt="2022-03-12T16:00:12.100" v="4159" actId="1076"/>
          <ac:picMkLst>
            <pc:docMk/>
            <pc:sldMk cId="2327368387" sldId="283"/>
            <ac:picMk id="8" creationId="{E8A92AF7-4A07-4025-AA1A-27BCF8A4EDD8}"/>
          </ac:picMkLst>
        </pc:picChg>
      </pc:sldChg>
      <pc:sldChg chg="modSp mod modAnim">
        <pc:chgData name="Laura Naeye" userId="274268c72a455717" providerId="LiveId" clId="{3A5F5F26-3673-43EE-B2A1-4229F9C3D7EE}" dt="2022-03-12T16:11:49.425" v="4853"/>
        <pc:sldMkLst>
          <pc:docMk/>
          <pc:sldMk cId="2228008722" sldId="284"/>
        </pc:sldMkLst>
        <pc:spChg chg="mod">
          <ac:chgData name="Laura Naeye" userId="274268c72a455717" providerId="LiveId" clId="{3A5F5F26-3673-43EE-B2A1-4229F9C3D7EE}" dt="2022-03-12T16:09:36.219" v="4422" actId="20577"/>
          <ac:spMkLst>
            <pc:docMk/>
            <pc:sldMk cId="2228008722" sldId="284"/>
            <ac:spMk id="3" creationId="{E6DD70FD-9005-4909-90E4-F696304E31A2}"/>
          </ac:spMkLst>
        </pc:spChg>
        <pc:spChg chg="mod">
          <ac:chgData name="Laura Naeye" userId="274268c72a455717" providerId="LiveId" clId="{3A5F5F26-3673-43EE-B2A1-4229F9C3D7EE}" dt="2022-03-12T16:10:02.333" v="4442" actId="20577"/>
          <ac:spMkLst>
            <pc:docMk/>
            <pc:sldMk cId="2228008722" sldId="284"/>
            <ac:spMk id="4" creationId="{EE49D123-1481-46B2-A7C6-B9F125EAAA82}"/>
          </ac:spMkLst>
        </pc:spChg>
      </pc:sldChg>
      <pc:sldChg chg="modSp mod modAnim">
        <pc:chgData name="Laura Naeye" userId="274268c72a455717" providerId="LiveId" clId="{3A5F5F26-3673-43EE-B2A1-4229F9C3D7EE}" dt="2022-03-12T16:12:05.344" v="4859"/>
        <pc:sldMkLst>
          <pc:docMk/>
          <pc:sldMk cId="3902812760" sldId="285"/>
        </pc:sldMkLst>
        <pc:spChg chg="mod">
          <ac:chgData name="Laura Naeye" userId="274268c72a455717" providerId="LiveId" clId="{3A5F5F26-3673-43EE-B2A1-4229F9C3D7EE}" dt="2022-03-12T16:11:22.207" v="4833" actId="20577"/>
          <ac:spMkLst>
            <pc:docMk/>
            <pc:sldMk cId="3902812760" sldId="285"/>
            <ac:spMk id="4" creationId="{97FD7608-FB68-4583-AECB-BBB559D53C9B}"/>
          </ac:spMkLst>
        </pc:spChg>
      </pc:sldChg>
      <pc:sldChg chg="modSp mod modAnim">
        <pc:chgData name="Laura Naeye" userId="274268c72a455717" providerId="LiveId" clId="{3A5F5F26-3673-43EE-B2A1-4229F9C3D7EE}" dt="2022-03-12T16:14:24.572" v="4933"/>
        <pc:sldMkLst>
          <pc:docMk/>
          <pc:sldMk cId="3013931474" sldId="286"/>
        </pc:sldMkLst>
        <pc:spChg chg="mod">
          <ac:chgData name="Laura Naeye" userId="274268c72a455717" providerId="LiveId" clId="{3A5F5F26-3673-43EE-B2A1-4229F9C3D7EE}" dt="2022-03-12T16:14:22.322" v="4932" actId="20577"/>
          <ac:spMkLst>
            <pc:docMk/>
            <pc:sldMk cId="3013931474" sldId="286"/>
            <ac:spMk id="3" creationId="{B449CD12-9CA0-4A44-A417-BB700CECB7FB}"/>
          </ac:spMkLst>
        </pc:spChg>
        <pc:spChg chg="mod">
          <ac:chgData name="Laura Naeye" userId="274268c72a455717" providerId="LiveId" clId="{3A5F5F26-3673-43EE-B2A1-4229F9C3D7EE}" dt="2022-03-12T16:13:31.499" v="4915" actId="27636"/>
          <ac:spMkLst>
            <pc:docMk/>
            <pc:sldMk cId="3013931474" sldId="286"/>
            <ac:spMk id="4" creationId="{9F406CB4-718A-44DA-9CCE-09704F1B50F4}"/>
          </ac:spMkLst>
        </pc:spChg>
      </pc:sldChg>
      <pc:sldChg chg="modSp mod modAnim">
        <pc:chgData name="Laura Naeye" userId="274268c72a455717" providerId="LiveId" clId="{3A5F5F26-3673-43EE-B2A1-4229F9C3D7EE}" dt="2022-03-12T16:16:46.159" v="4959"/>
        <pc:sldMkLst>
          <pc:docMk/>
          <pc:sldMk cId="2176583871" sldId="287"/>
        </pc:sldMkLst>
        <pc:spChg chg="mod">
          <ac:chgData name="Laura Naeye" userId="274268c72a455717" providerId="LiveId" clId="{3A5F5F26-3673-43EE-B2A1-4229F9C3D7EE}" dt="2022-03-12T16:16:10.128" v="4946" actId="113"/>
          <ac:spMkLst>
            <pc:docMk/>
            <pc:sldMk cId="2176583871" sldId="287"/>
            <ac:spMk id="3" creationId="{E6DD70FD-9005-4909-90E4-F696304E31A2}"/>
          </ac:spMkLst>
        </pc:spChg>
        <pc:spChg chg="mod">
          <ac:chgData name="Laura Naeye" userId="274268c72a455717" providerId="LiveId" clId="{3A5F5F26-3673-43EE-B2A1-4229F9C3D7EE}" dt="2022-03-12T16:16:26.928" v="4952"/>
          <ac:spMkLst>
            <pc:docMk/>
            <pc:sldMk cId="2176583871" sldId="287"/>
            <ac:spMk id="4" creationId="{EE49D123-1481-46B2-A7C6-B9F125EAAA82}"/>
          </ac:spMkLst>
        </pc:spChg>
      </pc:sldChg>
      <pc:sldChg chg="modSp mod modAnim">
        <pc:chgData name="Laura Naeye" userId="274268c72a455717" providerId="LiveId" clId="{3A5F5F26-3673-43EE-B2A1-4229F9C3D7EE}" dt="2022-03-12T16:18:15.097" v="5007"/>
        <pc:sldMkLst>
          <pc:docMk/>
          <pc:sldMk cId="1793398413" sldId="288"/>
        </pc:sldMkLst>
        <pc:spChg chg="mod">
          <ac:chgData name="Laura Naeye" userId="274268c72a455717" providerId="LiveId" clId="{3A5F5F26-3673-43EE-B2A1-4229F9C3D7EE}" dt="2022-03-12T16:17:17.043" v="4971" actId="27636"/>
          <ac:spMkLst>
            <pc:docMk/>
            <pc:sldMk cId="1793398413" sldId="288"/>
            <ac:spMk id="3" creationId="{E6DD70FD-9005-4909-90E4-F696304E31A2}"/>
          </ac:spMkLst>
        </pc:spChg>
        <pc:spChg chg="mod">
          <ac:chgData name="Laura Naeye" userId="274268c72a455717" providerId="LiveId" clId="{3A5F5F26-3673-43EE-B2A1-4229F9C3D7EE}" dt="2022-03-12T16:17:56.963" v="5001" actId="20577"/>
          <ac:spMkLst>
            <pc:docMk/>
            <pc:sldMk cId="1793398413" sldId="288"/>
            <ac:spMk id="4" creationId="{EE49D123-1481-46B2-A7C6-B9F125EAAA82}"/>
          </ac:spMkLst>
        </pc:spChg>
      </pc:sldChg>
      <pc:sldChg chg="modSp mod modAnim">
        <pc:chgData name="Laura Naeye" userId="274268c72a455717" providerId="LiveId" clId="{3A5F5F26-3673-43EE-B2A1-4229F9C3D7EE}" dt="2022-03-12T16:19:33.645" v="5181"/>
        <pc:sldMkLst>
          <pc:docMk/>
          <pc:sldMk cId="2305022845" sldId="290"/>
        </pc:sldMkLst>
        <pc:spChg chg="mod">
          <ac:chgData name="Laura Naeye" userId="274268c72a455717" providerId="LiveId" clId="{3A5F5F26-3673-43EE-B2A1-4229F9C3D7EE}" dt="2022-03-12T16:19:00.339" v="5172" actId="20577"/>
          <ac:spMkLst>
            <pc:docMk/>
            <pc:sldMk cId="2305022845" sldId="290"/>
            <ac:spMk id="4" creationId="{EE49D123-1481-46B2-A7C6-B9F125EAAA8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4CEC0254-8C5F-F921-177C-18F5C97B561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nl-BE"/>
              <a:t>PowerPoint les 2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68657509-3D68-965C-28AD-ADB2ED268BE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6D52BA-478B-40CB-97C7-EF0319AF77CB}" type="datetimeFigureOut">
              <a:rPr lang="nl-BE" smtClean="0"/>
              <a:t>30/05/2022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3D5FF09-E121-0121-C532-A0B124B3D64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5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CDB6EAA-38F3-C41C-AC11-22CA4F5AC3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5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516525-9772-46C6-8D52-3868AD200B0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05057519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nl-BE"/>
              <a:t>PowerPoint les 2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9CDE16-10A0-4756-BD62-2A975F895D7D}" type="datetimeFigureOut">
              <a:rPr lang="nl-BE" smtClean="0"/>
              <a:t>30/05/2022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7448B6-8218-42E9-B8D1-B60B75844D7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92892848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https://twitter.com/romebyzantium/status/900716859644837892?lang=ar-x-fm</a:t>
            </a:r>
          </a:p>
        </p:txBody>
      </p:sp>
      <p:sp>
        <p:nvSpPr>
          <p:cNvPr id="5" name="Tijdelijke aanduiding voor koptekst 4">
            <a:extLst>
              <a:ext uri="{FF2B5EF4-FFF2-40B4-BE49-F238E27FC236}">
                <a16:creationId xmlns:a16="http://schemas.microsoft.com/office/drawing/2014/main" id="{E483269C-FAC4-D5D3-3FC2-FAAFED34C26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nl-BE"/>
              <a:t>PowerPoint les 2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7757E09-9AB1-258C-5CC5-B25BF72487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7448B6-8218-42E9-B8D1-B60B75844D7B}" type="slidenum">
              <a:rPr lang="nl-BE" smtClean="0"/>
              <a:t>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77069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Heterodiëgetische verteller </a:t>
            </a:r>
          </a:p>
          <a:p>
            <a:r>
              <a:rPr lang="nl-BE" dirty="0"/>
              <a:t>Alwetende of auctoriële verteller </a:t>
            </a:r>
          </a:p>
        </p:txBody>
      </p:sp>
      <p:sp>
        <p:nvSpPr>
          <p:cNvPr id="5" name="Tijdelijke aanduiding voor koptekst 4">
            <a:extLst>
              <a:ext uri="{FF2B5EF4-FFF2-40B4-BE49-F238E27FC236}">
                <a16:creationId xmlns:a16="http://schemas.microsoft.com/office/drawing/2014/main" id="{034D357B-6306-06A6-5F26-6652809507B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nl-BE"/>
              <a:t>PowerPoint les 2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0BFB11F-A3EB-B6E3-7557-1C6C2C520F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7448B6-8218-42E9-B8D1-B60B75844D7B}" type="slidenum">
              <a:rPr lang="nl-BE" smtClean="0"/>
              <a:t>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43676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03380-A1B6-40CE-BA92-E8340E80D377}" type="datetime1">
              <a:rPr lang="en-US" smtClean="0"/>
              <a:t>5/30/2022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78C04-DB4E-44B1-B7CD-CE1396EB5A0C}" type="datetime1">
              <a:rPr lang="en-US" smtClean="0"/>
              <a:t>5/30/2022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5F44-39F0-46F7-9488-24EF413F22B6}" type="datetime1">
              <a:rPr lang="en-US" smtClean="0"/>
              <a:t>5/30/2022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0BCC7-6D29-4239-A3C0-17B3B55B657A}" type="datetime1">
              <a:rPr lang="en-US" smtClean="0"/>
              <a:t>5/30/2022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FF293BEA-E5DA-4DAD-BA2C-AB5248721B15}" type="datetime1">
              <a:rPr lang="en-US" smtClean="0"/>
              <a:t>5/30/2022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2D6E5-DC73-4694-AFF5-7DC5F13AD3CA}" type="datetime1">
              <a:rPr lang="en-US" smtClean="0"/>
              <a:t>5/30/2022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9D3CF-4353-4FEB-A121-73EEF5FD69A7}" type="datetime1">
              <a:rPr lang="en-US" smtClean="0"/>
              <a:t>5/30/2022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CB500-2D40-4646-9F31-178D3A94E6D1}" type="datetime1">
              <a:rPr lang="en-US" smtClean="0"/>
              <a:t>5/30/2022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8099-B836-49BA-9EF3-F30C3E8EDD28}" type="datetime1">
              <a:rPr lang="en-US" smtClean="0"/>
              <a:t>5/30/2022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76CCE-8655-4D45-BE20-51382E983AA0}" type="datetime1">
              <a:rPr lang="en-US" smtClean="0"/>
              <a:t>5/30/2022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2D565-ADEC-45FE-95EA-7C27AB472616}" type="datetime1">
              <a:rPr lang="en-US" smtClean="0"/>
              <a:t>5/30/2022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7B9C2055-9D12-4A35-A822-B337F7C6E898}" type="datetime1">
              <a:rPr lang="en-US" smtClean="0"/>
              <a:t>5/30/2022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25693B-C011-4620-AA56-6FA62EF443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Procopius’ </a:t>
            </a:r>
            <a:r>
              <a:rPr lang="nl-BE" i="1" dirty="0"/>
              <a:t>Anekdota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4247554-EE1E-4F45-AF26-60982C7A39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De karakterisering van ‘de’ echtgenote</a:t>
            </a:r>
          </a:p>
          <a:p>
            <a:r>
              <a:rPr lang="nl-BE" dirty="0"/>
              <a:t>Laura Naeye </a:t>
            </a:r>
          </a:p>
          <a:p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878ACD6-4757-43D6-90A0-7748B8E59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5551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69D901F-CB61-4130-9D31-FAB198E95F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9848" y="589280"/>
            <a:ext cx="4754880" cy="5582920"/>
          </a:xfrm>
        </p:spPr>
        <p:txBody>
          <a:bodyPr/>
          <a:lstStyle/>
          <a:p>
            <a:r>
              <a:rPr lang="nl-BE" dirty="0"/>
              <a:t>We kunnen een onderscheid maken in de blik van de verteller. </a:t>
            </a:r>
          </a:p>
          <a:p>
            <a:pPr marL="0" indent="0">
              <a:buNone/>
            </a:pPr>
            <a:r>
              <a:rPr lang="nl-BE" dirty="0"/>
              <a:t>Kan alles van buitenaf gezien worden of is er ook informatie waarvoor je in het hoofd van een personage moet kijken? </a:t>
            </a:r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Wat komen we hier eigenlijk al te weten over Belisarius? </a:t>
            </a:r>
          </a:p>
          <a:p>
            <a:endParaRPr lang="nl-BE" dirty="0"/>
          </a:p>
          <a:p>
            <a:r>
              <a:rPr lang="nl-BE" dirty="0"/>
              <a:t>En over de keizerin? 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2C18964-6758-4828-9951-7C2EF45181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4224" y="690880"/>
            <a:ext cx="4754880" cy="5481320"/>
          </a:xfrm>
        </p:spPr>
        <p:txBody>
          <a:bodyPr/>
          <a:lstStyle/>
          <a:p>
            <a:r>
              <a:rPr lang="nl-BE" dirty="0"/>
              <a:t>Ja, bijvoorbeeld </a:t>
            </a:r>
          </a:p>
          <a:p>
            <a:pPr lvl="1"/>
            <a:r>
              <a:rPr lang="nl-BE" dirty="0"/>
              <a:t>Vanaf het begin van plan om overspelig te zijn</a:t>
            </a:r>
          </a:p>
          <a:p>
            <a:pPr lvl="1"/>
            <a:r>
              <a:rPr lang="nl-BE" dirty="0"/>
              <a:t>de reden waarom ze het overspel verborg -&gt; geen angst en schaamte voor haar man, maar wel voor de keizerin = gedachten van Antonina </a:t>
            </a:r>
          </a:p>
          <a:p>
            <a:r>
              <a:rPr lang="nl-BE" dirty="0"/>
              <a:t>We noemen dit </a:t>
            </a:r>
            <a:r>
              <a:rPr lang="nl-BE" u="sng" dirty="0"/>
              <a:t>interne focalisatie</a:t>
            </a:r>
            <a:r>
              <a:rPr lang="nl-BE" dirty="0"/>
              <a:t>. </a:t>
            </a:r>
          </a:p>
          <a:p>
            <a:pPr marL="0" indent="0">
              <a:buNone/>
            </a:pPr>
            <a:endParaRPr lang="nl-BE" dirty="0"/>
          </a:p>
          <a:p>
            <a:r>
              <a:rPr lang="nl-BE" dirty="0"/>
              <a:t>Makkelijk te manipuleren, misschien simpel, de keuze van een ‘negatieve’ vrouw</a:t>
            </a:r>
          </a:p>
          <a:p>
            <a:r>
              <a:rPr lang="nl-BE" dirty="0"/>
              <a:t>Iemand die te vrezen is </a:t>
            </a: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CFF6CAEC-7346-4FB3-BAD6-DE6009694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29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BC6E57-7388-4C6D-85AC-9BC7A0139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anonieme echtgenote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1497070-3546-4C15-AA48-A57AAA58BE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i="1" dirty="0"/>
              <a:t>Hoofdstuk 7 </a:t>
            </a:r>
          </a:p>
          <a:p>
            <a:r>
              <a:rPr lang="nl-BE" dirty="0"/>
              <a:t>Wandaden van de “blauwen”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89D9DF5-8C76-4EC8-896F-54867D5FD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7397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E5C6E5A-FAA6-4FA2-B598-A6012F8D6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830" y="301557"/>
            <a:ext cx="7947498" cy="6439711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l-GR" sz="2400" dirty="0"/>
              <a:t>καὶ λέγεται γυνὴ μία κόσμον περιβεβλημένη πολὺν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πλεῖν μὲν ξὺν τῷ ἀνδρὶ ἐπί τι προάστειον τῶν ἐν τῇ ἀντιπέρας ἠπείρῳ,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ἐντυχόντων δὲ σφίσιν ἐν τῷ διάπλῳ τούτῳ τῶν στασιωτῶν,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καὶ τοῦ μὲν ἀνδρὸς αὐτὴν ξὺν ἀπειλῇ ἀφαιρουμένων,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ἐς δὲ ἄκατον τὴν οἰκείαν ἐμβιβασάντων,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ἐσελθεῖν μὲν ἐς τὴν ἄκατον ξὺν τοῖς νεανίαις,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ἐγκελευσαμένη τῷ ἀνδρὶ λάθρα ἀλλὰ θαρσεῖν τε καὶ μηδὲν ἐπ̓ αὐτῇ δεδιέναι φαῦλον: [38]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οὐ γάρ τι ξυμβήσεσθαι ἐς τὸ σῶμα αὐτῇ ὑβρισθῆναι: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ἔτι δὲ τοῦ ἀνδρὸς ξὺν πένθει μεγάλᾳ ἐς αὐτὴν βλέποντος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ἐς τε τὴν θάλασσαν καθεῖναι τὸ σῶμα καὶ αὐτίκα μάλα ἐξ ἀνθρώπων ἀφανισθῆναι.</a:t>
            </a:r>
            <a:endParaRPr lang="nl-BE" sz="2400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3776632-8918-42DB-BACF-7B134B28E6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31200" y="202457"/>
            <a:ext cx="3759200" cy="6637909"/>
          </a:xfrm>
        </p:spPr>
        <p:txBody>
          <a:bodyPr>
            <a:normAutofit fontScale="92500" lnSpcReduction="10000"/>
          </a:bodyPr>
          <a:lstStyle/>
          <a:p>
            <a:r>
              <a:rPr lang="el-GR" sz="1800" dirty="0"/>
              <a:t>(7.37-38)</a:t>
            </a:r>
            <a:endParaRPr lang="nl-BE" sz="1800" dirty="0"/>
          </a:p>
          <a:p>
            <a:r>
              <a:rPr lang="nl-BE" sz="1700" i="1" dirty="0" err="1"/>
              <a:t>τό</a:t>
            </a:r>
            <a:r>
              <a:rPr lang="nl-BE" sz="1700" i="1" dirty="0"/>
              <a:t> π</a:t>
            </a:r>
            <a:r>
              <a:rPr lang="nl-BE" sz="1700" i="1" dirty="0" err="1"/>
              <a:t>ροάστειον</a:t>
            </a:r>
            <a:r>
              <a:rPr lang="nl-BE" sz="1700" i="1" dirty="0"/>
              <a:t>: voorstad, buitenwijk. </a:t>
            </a:r>
          </a:p>
          <a:p>
            <a:r>
              <a:rPr lang="nl-BE" sz="1700" i="1" dirty="0"/>
              <a:t> </a:t>
            </a:r>
            <a:r>
              <a:rPr lang="nl-BE" sz="1700" i="1" dirty="0" err="1"/>
              <a:t>ἀντι</a:t>
            </a:r>
            <a:r>
              <a:rPr lang="nl-BE" sz="1700" i="1" dirty="0"/>
              <a:t>πέρας: bw. aan de andere kant. </a:t>
            </a:r>
          </a:p>
          <a:p>
            <a:r>
              <a:rPr lang="nl-BE" sz="1700" i="1" dirty="0"/>
              <a:t>ἡ ἤπ</a:t>
            </a:r>
            <a:r>
              <a:rPr lang="nl-BE" sz="1700" i="1" dirty="0" err="1"/>
              <a:t>ειρος</a:t>
            </a:r>
            <a:r>
              <a:rPr lang="nl-BE" sz="1700" i="1" dirty="0"/>
              <a:t>: land. </a:t>
            </a:r>
          </a:p>
          <a:p>
            <a:r>
              <a:rPr lang="nl-BE" sz="1700" i="1" dirty="0" err="1"/>
              <a:t>ἐντυγχάνειν</a:t>
            </a:r>
            <a:r>
              <a:rPr lang="nl-BE" sz="1700" i="1" dirty="0"/>
              <a:t>: iemand toevallig ontmoeten.</a:t>
            </a:r>
          </a:p>
          <a:p>
            <a:r>
              <a:rPr lang="nl-BE" sz="1700" i="1" dirty="0" err="1"/>
              <a:t>σφίσιν</a:t>
            </a:r>
            <a:r>
              <a:rPr lang="nl-BE" sz="1700" i="1" dirty="0"/>
              <a:t> = α</a:t>
            </a:r>
            <a:r>
              <a:rPr lang="nl-BE" sz="1700" i="1" dirty="0" err="1"/>
              <a:t>ὐτοῖς</a:t>
            </a:r>
            <a:r>
              <a:rPr lang="nl-BE" sz="1700" i="1" dirty="0"/>
              <a:t>. * </a:t>
            </a:r>
            <a:r>
              <a:rPr lang="nl-BE" sz="1700" i="1" dirty="0" err="1"/>
              <a:t>διά</a:t>
            </a:r>
            <a:r>
              <a:rPr lang="nl-BE" sz="1700" i="1" dirty="0"/>
              <a:t>πλοος: varend over, hier: overtocht. </a:t>
            </a:r>
          </a:p>
          <a:p>
            <a:r>
              <a:rPr lang="nl-BE" sz="1700" i="1" dirty="0"/>
              <a:t>ὁ </a:t>
            </a:r>
            <a:r>
              <a:rPr lang="nl-BE" sz="1700" i="1" dirty="0" err="1"/>
              <a:t>στ</a:t>
            </a:r>
            <a:r>
              <a:rPr lang="nl-BE" sz="1700" i="1" dirty="0"/>
              <a:t>ασιώτης: leden van een partij</a:t>
            </a:r>
          </a:p>
          <a:p>
            <a:r>
              <a:rPr lang="nl-BE" sz="1700" i="1" dirty="0"/>
              <a:t> ἡ ἀπ</a:t>
            </a:r>
            <a:r>
              <a:rPr lang="nl-BE" sz="1700" i="1" dirty="0" err="1"/>
              <a:t>ειλή</a:t>
            </a:r>
            <a:r>
              <a:rPr lang="nl-BE" sz="1700" i="1" dirty="0"/>
              <a:t>: dreiging, dreigement. </a:t>
            </a:r>
          </a:p>
          <a:p>
            <a:r>
              <a:rPr lang="nl-BE" sz="1700" i="1" dirty="0"/>
              <a:t>ὁ </a:t>
            </a:r>
            <a:r>
              <a:rPr lang="nl-BE" sz="1700" i="1" dirty="0" err="1"/>
              <a:t>ἄκ</a:t>
            </a:r>
            <a:r>
              <a:rPr lang="nl-BE" sz="1700" i="1" dirty="0"/>
              <a:t>ατος: boot, schip, licht vaartuig. </a:t>
            </a:r>
          </a:p>
          <a:p>
            <a:r>
              <a:rPr lang="nl-BE" sz="1700" i="1" dirty="0"/>
              <a:t> </a:t>
            </a:r>
            <a:r>
              <a:rPr lang="nl-BE" sz="1700" i="1" dirty="0" err="1"/>
              <a:t>ἐμ</a:t>
            </a:r>
            <a:r>
              <a:rPr lang="nl-BE" sz="1700" i="1" dirty="0"/>
              <a:t>βιβάζειν: aan boord van het schip brengen. </a:t>
            </a:r>
          </a:p>
          <a:p>
            <a:r>
              <a:rPr lang="nl-BE" sz="1700" i="1" dirty="0"/>
              <a:t>θα</a:t>
            </a:r>
            <a:r>
              <a:rPr lang="nl-BE" sz="1700" i="1" dirty="0" err="1"/>
              <a:t>ρσεῖν</a:t>
            </a:r>
            <a:r>
              <a:rPr lang="nl-BE" sz="1700" i="1" dirty="0"/>
              <a:t>: goede moed hebben, vertrouwen hebben. </a:t>
            </a:r>
          </a:p>
          <a:p>
            <a:r>
              <a:rPr lang="nl-BE" sz="1700" i="1" dirty="0" err="1"/>
              <a:t>δείδειν</a:t>
            </a:r>
            <a:r>
              <a:rPr lang="nl-BE" sz="1700" i="1" dirty="0"/>
              <a:t>: vrezen, bang zijn voor. </a:t>
            </a:r>
          </a:p>
          <a:p>
            <a:r>
              <a:rPr lang="nl-BE" sz="1700" i="1" dirty="0"/>
              <a:t>φα</a:t>
            </a:r>
            <a:r>
              <a:rPr lang="nl-BE" sz="1700" i="1" dirty="0" err="1"/>
              <a:t>ῦλος</a:t>
            </a:r>
            <a:r>
              <a:rPr lang="nl-BE" sz="1700" i="1" dirty="0"/>
              <a:t>: simpel, slecht.* </a:t>
            </a:r>
            <a:r>
              <a:rPr lang="nl-BE" sz="1700" i="1" dirty="0" err="1"/>
              <a:t>συμ</a:t>
            </a:r>
            <a:r>
              <a:rPr lang="nl-BE" sz="1700" i="1" dirty="0"/>
              <a:t>βαίνειν: gebeuren. </a:t>
            </a:r>
          </a:p>
          <a:p>
            <a:r>
              <a:rPr lang="nl-BE" sz="1700" i="1" dirty="0"/>
              <a:t>ὑβ</a:t>
            </a:r>
            <a:r>
              <a:rPr lang="nl-BE" sz="1700" i="1" dirty="0" err="1"/>
              <a:t>ρίζειν</a:t>
            </a:r>
            <a:r>
              <a:rPr lang="nl-BE" sz="1700" i="1" dirty="0"/>
              <a:t>: mishandelen, aanraden. </a:t>
            </a:r>
          </a:p>
          <a:p>
            <a:r>
              <a:rPr lang="nl-BE" sz="1700" i="1" dirty="0"/>
              <a:t>κα</a:t>
            </a:r>
            <a:r>
              <a:rPr lang="nl-BE" sz="1700" i="1" dirty="0" err="1"/>
              <a:t>θιέν</a:t>
            </a:r>
            <a:r>
              <a:rPr lang="nl-BE" sz="1700" i="1" dirty="0"/>
              <a:t>αι: laten vallen, </a:t>
            </a:r>
          </a:p>
          <a:p>
            <a:r>
              <a:rPr lang="nl-BE" sz="1700" i="1" dirty="0" err="1"/>
              <a:t>ἀφ</a:t>
            </a:r>
            <a:r>
              <a:rPr lang="nl-BE" sz="1700" i="1" dirty="0"/>
              <a:t>ανίζειν: verdwijnen.</a:t>
            </a:r>
            <a:endParaRPr lang="nl-BE" sz="1700" dirty="0"/>
          </a:p>
          <a:p>
            <a:endParaRPr lang="nl-BE" sz="1800" dirty="0"/>
          </a:p>
          <a:p>
            <a:endParaRPr lang="nl-BE" sz="1800" dirty="0"/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62FCFB8C-E911-4A7C-940D-78779915B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2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D9ACEB2-600D-45E5-843B-56F58AD32C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9848" y="667820"/>
            <a:ext cx="4754880" cy="5504380"/>
          </a:xfrm>
        </p:spPr>
        <p:txBody>
          <a:bodyPr/>
          <a:lstStyle/>
          <a:p>
            <a:r>
              <a:rPr lang="nl-BE" dirty="0"/>
              <a:t>Hoe introduceert de verteller dit verhaal? </a:t>
            </a:r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Waarom doet hij dat op deze manier? </a:t>
            </a:r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In hoeverre kunnen we de verteller vertrouwen in deze voorstelling? </a:t>
            </a:r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756E409-2B06-4303-AC4E-8D62EEBCF7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4224" y="667820"/>
            <a:ext cx="4754880" cy="5504380"/>
          </a:xfrm>
        </p:spPr>
        <p:txBody>
          <a:bodyPr/>
          <a:lstStyle/>
          <a:p>
            <a:r>
              <a:rPr lang="nl-BE" dirty="0"/>
              <a:t>Met </a:t>
            </a:r>
            <a:r>
              <a:rPr lang="el-GR" dirty="0"/>
              <a:t>λέγεται</a:t>
            </a:r>
            <a:r>
              <a:rPr lang="nl-BE" dirty="0"/>
              <a:t> -&gt; hij introduceert een nieuwe anonieme verteller </a:t>
            </a:r>
          </a:p>
          <a:p>
            <a:pPr lvl="1"/>
            <a:r>
              <a:rPr lang="nl-BE" dirty="0"/>
              <a:t>1</a:t>
            </a:r>
            <a:r>
              <a:rPr lang="nl-BE" baseline="30000" dirty="0"/>
              <a:t>e</a:t>
            </a:r>
            <a:r>
              <a:rPr lang="nl-BE" dirty="0"/>
              <a:t> </a:t>
            </a:r>
            <a:r>
              <a:rPr lang="nl-BE" dirty="0" err="1"/>
              <a:t>graadsverteller</a:t>
            </a:r>
            <a:r>
              <a:rPr lang="nl-BE" dirty="0"/>
              <a:t> “</a:t>
            </a:r>
            <a:r>
              <a:rPr lang="nl-BE" dirty="0" err="1"/>
              <a:t>procopius</a:t>
            </a:r>
            <a:r>
              <a:rPr lang="nl-BE" dirty="0"/>
              <a:t>”</a:t>
            </a:r>
          </a:p>
          <a:p>
            <a:pPr lvl="1"/>
            <a:r>
              <a:rPr lang="nl-BE" dirty="0"/>
              <a:t>2</a:t>
            </a:r>
            <a:r>
              <a:rPr lang="nl-BE" baseline="30000" dirty="0"/>
              <a:t>e</a:t>
            </a:r>
            <a:r>
              <a:rPr lang="nl-BE" dirty="0"/>
              <a:t> </a:t>
            </a:r>
            <a:r>
              <a:rPr lang="nl-BE" dirty="0" err="1"/>
              <a:t>graadsverteller</a:t>
            </a:r>
            <a:r>
              <a:rPr lang="nl-BE" dirty="0"/>
              <a:t> “anoniem“</a:t>
            </a:r>
          </a:p>
          <a:p>
            <a:r>
              <a:rPr lang="nl-BE" dirty="0"/>
              <a:t>Betrouwbaarder overkomen -&gt; anonieme bron alsof het algemene waarheid is </a:t>
            </a:r>
          </a:p>
          <a:p>
            <a:r>
              <a:rPr lang="nl-BE" dirty="0"/>
              <a:t>Maar hierdoor kan het ook in vraag gesteld worden -&gt; van wie komt het verhaal? Of zijn het maar wat roddels </a:t>
            </a:r>
          </a:p>
          <a:p>
            <a:r>
              <a:rPr lang="nl-BE" dirty="0"/>
              <a:t>Cf. Bij Antonina -&gt; agenda! + vraag hierboven </a:t>
            </a:r>
          </a:p>
          <a:p>
            <a:endParaRPr lang="nl-BE" dirty="0"/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003AE43B-A7F0-472E-8EFA-6727FB85A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04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4562966-7650-48D9-8DD4-FD4F6F573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9848" y="462337"/>
            <a:ext cx="4754880" cy="5709863"/>
          </a:xfrm>
        </p:spPr>
        <p:txBody>
          <a:bodyPr/>
          <a:lstStyle/>
          <a:p>
            <a:r>
              <a:rPr lang="nl-BE" sz="2000" dirty="0"/>
              <a:t>Wat kom je te weten over deze vrouw? </a:t>
            </a:r>
          </a:p>
          <a:p>
            <a:r>
              <a:rPr lang="nl-BE" sz="2000" dirty="0"/>
              <a:t>In welke categorie kan je die kenmerken plaatsen? </a:t>
            </a:r>
          </a:p>
          <a:p>
            <a:endParaRPr lang="nl-BE" dirty="0"/>
          </a:p>
          <a:p>
            <a:r>
              <a:rPr lang="nl-BE" sz="2000" dirty="0"/>
              <a:t>Is de vertelde informatie eerder positief of eerder negatief voor de beoordeling van dit personage? </a:t>
            </a:r>
          </a:p>
          <a:p>
            <a:endParaRPr lang="nl-BE" dirty="0"/>
          </a:p>
          <a:p>
            <a:endParaRPr lang="nl-BE" sz="2000" dirty="0"/>
          </a:p>
          <a:p>
            <a:endParaRPr lang="nl-BE" sz="2000" dirty="0"/>
          </a:p>
          <a:p>
            <a:r>
              <a:rPr lang="nl-BE" dirty="0"/>
              <a:t>Vergelijk eens met Antonina. </a:t>
            </a:r>
            <a:endParaRPr lang="nl-BE" sz="2000" dirty="0"/>
          </a:p>
          <a:p>
            <a:endParaRPr lang="nl-BE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1BAECE5-54FB-4B7F-8BFB-00598EA98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4224" y="462337"/>
            <a:ext cx="4754880" cy="5761234"/>
          </a:xfrm>
        </p:spPr>
        <p:txBody>
          <a:bodyPr/>
          <a:lstStyle/>
          <a:p>
            <a:r>
              <a:rPr lang="nl-BE" dirty="0"/>
              <a:t>Mooi gekleed (uiterlijk + wijst ook op hogere afkomst) </a:t>
            </a:r>
          </a:p>
          <a:p>
            <a:r>
              <a:rPr lang="nl-BE" dirty="0"/>
              <a:t>Relatie (getrouwd, toegewijd aan haar man) </a:t>
            </a:r>
          </a:p>
          <a:p>
            <a:r>
              <a:rPr lang="nl-BE" dirty="0"/>
              <a:t>Karakter (moedig, trouw) </a:t>
            </a:r>
          </a:p>
          <a:p>
            <a:r>
              <a:rPr lang="nl-BE" dirty="0"/>
              <a:t>Positief! -&gt; ze sterft liever dan oneervol te zijn t.o.v. haar man</a:t>
            </a:r>
          </a:p>
          <a:p>
            <a:r>
              <a:rPr lang="nl-BE" dirty="0"/>
              <a:t>Haar laatste woorden zijn gewijd aan hem -&gt; moed inspreken terwijl zij het slachtoffer is </a:t>
            </a:r>
          </a:p>
          <a:p>
            <a:r>
              <a:rPr lang="nl-BE" dirty="0"/>
              <a:t>Moedige daad van een (waarschijnlijke) aristocrate vrouw </a:t>
            </a: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96514792-236E-4BD1-B43D-A23550E87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41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D3D4BD-DC18-4CC5-907B-9828F2EA1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narratologie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6C8C776-98D4-4876-BEAB-F2430ADE3C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Verhaal- en verteltheorie 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07965E3-D46F-48C1-B3AA-6AE67B68F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656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762B4F-A210-40E8-96A8-72779932B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verhaaltheorie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A0AED3A-CCEE-49B9-834F-2FB3863322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= analyse van het verhaal en diens bouwstenen:</a:t>
            </a:r>
          </a:p>
          <a:p>
            <a:r>
              <a:rPr lang="nl-BE" dirty="0"/>
              <a:t>Personages, tijd en ruimte, opbouw verhaal… 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A370898-443C-4A96-BCDC-E83089A1A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16</a:t>
            </a:fld>
            <a:endParaRPr lang="en-US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A70354D0-F485-4D35-912A-D108FEB24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0080" y="484631"/>
            <a:ext cx="5095350" cy="5125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553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23C48D-103C-4E86-AED1-BB7DDA954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verteltheorie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9F6CDD6-3C96-485A-9F11-3EF1326B6C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Analyse van hoe het verhaal verteld wordt </a:t>
            </a:r>
          </a:p>
          <a:p>
            <a:endParaRPr lang="nl-BE" dirty="0"/>
          </a:p>
          <a:p>
            <a:r>
              <a:rPr lang="nl-BE" dirty="0"/>
              <a:t>VERTELLER &lt;-&gt; AUTEUR </a:t>
            </a:r>
          </a:p>
          <a:p>
            <a:pPr marL="0" indent="0">
              <a:buNone/>
            </a:pPr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3F13D36-9042-438F-BBA8-63C7C0FD7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17</a:t>
            </a:fld>
            <a:endParaRPr lang="en-US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1E2F1B7-B847-4CED-B882-17C00529E9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51"/>
          <a:stretch/>
        </p:blipFill>
        <p:spPr>
          <a:xfrm>
            <a:off x="6817359" y="852425"/>
            <a:ext cx="5133849" cy="406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32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F18362-E1C9-475C-9562-075B1B568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Soorten vertellers </a:t>
            </a:r>
          </a:p>
        </p:txBody>
      </p:sp>
      <p:graphicFrame>
        <p:nvGraphicFramePr>
          <p:cNvPr id="5" name="Tijdelijke aanduiding voor inhoud 4">
            <a:extLst>
              <a:ext uri="{FF2B5EF4-FFF2-40B4-BE49-F238E27FC236}">
                <a16:creationId xmlns:a16="http://schemas.microsoft.com/office/drawing/2014/main" id="{026D4039-3B21-4BAB-995D-E22E9BFBF19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889760" y="1960880"/>
          <a:ext cx="8575040" cy="43422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3287">
                  <a:extLst>
                    <a:ext uri="{9D8B030D-6E8A-4147-A177-3AD203B41FA5}">
                      <a16:colId xmlns:a16="http://schemas.microsoft.com/office/drawing/2014/main" val="1765979643"/>
                    </a:ext>
                  </a:extLst>
                </a:gridCol>
                <a:gridCol w="2144233">
                  <a:extLst>
                    <a:ext uri="{9D8B030D-6E8A-4147-A177-3AD203B41FA5}">
                      <a16:colId xmlns:a16="http://schemas.microsoft.com/office/drawing/2014/main" val="1489872506"/>
                    </a:ext>
                  </a:extLst>
                </a:gridCol>
                <a:gridCol w="2143287">
                  <a:extLst>
                    <a:ext uri="{9D8B030D-6E8A-4147-A177-3AD203B41FA5}">
                      <a16:colId xmlns:a16="http://schemas.microsoft.com/office/drawing/2014/main" val="2540849351"/>
                    </a:ext>
                  </a:extLst>
                </a:gridCol>
                <a:gridCol w="2144233">
                  <a:extLst>
                    <a:ext uri="{9D8B030D-6E8A-4147-A177-3AD203B41FA5}">
                      <a16:colId xmlns:a16="http://schemas.microsoft.com/office/drawing/2014/main" val="1119841618"/>
                    </a:ext>
                  </a:extLst>
                </a:gridCol>
              </a:tblGrid>
              <a:tr h="54864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De verteller</a:t>
                      </a:r>
                      <a:endParaRPr lang="nl-BE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6570881"/>
                  </a:ext>
                </a:extLst>
              </a:tr>
              <a:tr h="138916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2000" dirty="0" err="1">
                          <a:effectLst/>
                        </a:rPr>
                        <a:t>homodiëgetisch</a:t>
                      </a:r>
                      <a:endParaRPr lang="nl-BE" sz="2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b="0" dirty="0">
                          <a:effectLst/>
                        </a:rPr>
                        <a:t>Staat in het verhaal, heeft het zelf meegemaakt</a:t>
                      </a:r>
                    </a:p>
                  </a:txBody>
                  <a:tcPr marL="68580" marR="68580" marT="0" marB="0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2000" b="1" dirty="0" err="1">
                          <a:solidFill>
                            <a:schemeClr val="bg1"/>
                          </a:solidFill>
                          <a:effectLst/>
                        </a:rPr>
                        <a:t>heterodiëgetisch</a:t>
                      </a:r>
                      <a:endParaRPr lang="nl-BE" sz="2000" b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solidFill>
                            <a:schemeClr val="bg1"/>
                          </a:solidFill>
                          <a:effectLst/>
                        </a:rPr>
                        <a:t>Staat buiten het verhaal</a:t>
                      </a:r>
                    </a:p>
                  </a:txBody>
                  <a:tcPr marL="68580" marR="68580" marT="0" marB="0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6938612"/>
                  </a:ext>
                </a:extLst>
              </a:tr>
              <a:tr h="2404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Verteller is de hoofdrol 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1800" dirty="0">
                          <a:effectLst/>
                        </a:rPr>
                        <a:t> </a:t>
                      </a:r>
                      <a:endParaRPr lang="nl-BE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is niet de hoofdrol in het verhaal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 </a:t>
                      </a:r>
                      <a:endParaRPr lang="nl-BE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Auctorieel/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alwetend 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weet meer dan personages</a:t>
                      </a:r>
                      <a:endParaRPr lang="nl-BE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Personeel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wat 1 personage denkt/weet</a:t>
                      </a:r>
                      <a:endParaRPr lang="nl-BE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4120922"/>
                  </a:ext>
                </a:extLst>
              </a:tr>
            </a:tbl>
          </a:graphicData>
        </a:graphic>
      </p:graphicFrame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91C12A4-935D-4106-AD4C-3D2FBA103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18</a:t>
            </a:fld>
            <a:endParaRPr lang="en-US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7CC606B0-0BAA-4707-9C43-D19E9D82A9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0160" y="29545"/>
            <a:ext cx="4450080" cy="193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41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F18362-E1C9-475C-9562-075B1B568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Soorten vertellers </a:t>
            </a:r>
          </a:p>
        </p:txBody>
      </p:sp>
      <p:graphicFrame>
        <p:nvGraphicFramePr>
          <p:cNvPr id="5" name="Tijdelijke aanduiding voor inhoud 4">
            <a:extLst>
              <a:ext uri="{FF2B5EF4-FFF2-40B4-BE49-F238E27FC236}">
                <a16:creationId xmlns:a16="http://schemas.microsoft.com/office/drawing/2014/main" id="{026D4039-3B21-4BAB-995D-E22E9BFBF19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889760" y="1960880"/>
          <a:ext cx="8575040" cy="43422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3287">
                  <a:extLst>
                    <a:ext uri="{9D8B030D-6E8A-4147-A177-3AD203B41FA5}">
                      <a16:colId xmlns:a16="http://schemas.microsoft.com/office/drawing/2014/main" val="1765979643"/>
                    </a:ext>
                  </a:extLst>
                </a:gridCol>
                <a:gridCol w="2144233">
                  <a:extLst>
                    <a:ext uri="{9D8B030D-6E8A-4147-A177-3AD203B41FA5}">
                      <a16:colId xmlns:a16="http://schemas.microsoft.com/office/drawing/2014/main" val="1489872506"/>
                    </a:ext>
                  </a:extLst>
                </a:gridCol>
                <a:gridCol w="2143287">
                  <a:extLst>
                    <a:ext uri="{9D8B030D-6E8A-4147-A177-3AD203B41FA5}">
                      <a16:colId xmlns:a16="http://schemas.microsoft.com/office/drawing/2014/main" val="2540849351"/>
                    </a:ext>
                  </a:extLst>
                </a:gridCol>
                <a:gridCol w="2144233">
                  <a:extLst>
                    <a:ext uri="{9D8B030D-6E8A-4147-A177-3AD203B41FA5}">
                      <a16:colId xmlns:a16="http://schemas.microsoft.com/office/drawing/2014/main" val="1119841618"/>
                    </a:ext>
                  </a:extLst>
                </a:gridCol>
              </a:tblGrid>
              <a:tr h="54864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De verteller</a:t>
                      </a:r>
                      <a:endParaRPr lang="nl-BE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6570881"/>
                  </a:ext>
                </a:extLst>
              </a:tr>
              <a:tr h="138916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2000" dirty="0" err="1">
                          <a:effectLst/>
                        </a:rPr>
                        <a:t>homodiëgetisch</a:t>
                      </a:r>
                      <a:endParaRPr lang="nl-BE" sz="2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b="0" dirty="0">
                          <a:effectLst/>
                        </a:rPr>
                        <a:t>Staat in het verhaal, heeft het zelf meegemaakt</a:t>
                      </a:r>
                    </a:p>
                  </a:txBody>
                  <a:tcPr marL="68580" marR="68580" marT="0" marB="0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2000" b="1" dirty="0" err="1">
                          <a:solidFill>
                            <a:schemeClr val="bg1"/>
                          </a:solidFill>
                          <a:effectLst/>
                        </a:rPr>
                        <a:t>heterodiëgetisch</a:t>
                      </a:r>
                      <a:endParaRPr lang="nl-BE" sz="2000" b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solidFill>
                            <a:schemeClr val="bg1"/>
                          </a:solidFill>
                          <a:effectLst/>
                        </a:rPr>
                        <a:t>Staat buiten het verhaal</a:t>
                      </a:r>
                    </a:p>
                  </a:txBody>
                  <a:tcPr marL="68580" marR="68580" marT="0" marB="0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6938612"/>
                  </a:ext>
                </a:extLst>
              </a:tr>
              <a:tr h="2404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Verteller is de hoofdrol 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1800" dirty="0">
                          <a:effectLst/>
                        </a:rPr>
                        <a:t> </a:t>
                      </a:r>
                      <a:endParaRPr lang="nl-BE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is niet de hoofdrol in het verhaal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 </a:t>
                      </a:r>
                      <a:endParaRPr lang="nl-BE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Auctorieel/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alwetend 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weet meer dan personages</a:t>
                      </a:r>
                      <a:endParaRPr lang="nl-BE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Personeel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wat 1 personage denkt/weet</a:t>
                      </a:r>
                      <a:endParaRPr lang="nl-BE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4120922"/>
                  </a:ext>
                </a:extLst>
              </a:tr>
            </a:tbl>
          </a:graphicData>
        </a:graphic>
      </p:graphicFrame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91C12A4-935D-4106-AD4C-3D2FBA103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19</a:t>
            </a:fld>
            <a:endParaRPr lang="en-US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7CC606B0-0BAA-4707-9C43-D19E9D82A9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0160" y="29545"/>
            <a:ext cx="4450080" cy="1931335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00395B63-C984-4FEF-9487-8F60CEDA049D}"/>
              </a:ext>
            </a:extLst>
          </p:cNvPr>
          <p:cNvSpPr/>
          <p:nvPr/>
        </p:nvSpPr>
        <p:spPr>
          <a:xfrm>
            <a:off x="1889760" y="2540000"/>
            <a:ext cx="4287520" cy="131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36E6E1B3-B5E7-45FD-B199-7D6D9C2A28D0}"/>
              </a:ext>
            </a:extLst>
          </p:cNvPr>
          <p:cNvSpPr/>
          <p:nvPr/>
        </p:nvSpPr>
        <p:spPr>
          <a:xfrm>
            <a:off x="6177280" y="2540000"/>
            <a:ext cx="4287520" cy="131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30492143-930A-41FE-8D79-BD41458F3AE6}"/>
              </a:ext>
            </a:extLst>
          </p:cNvPr>
          <p:cNvSpPr/>
          <p:nvPr/>
        </p:nvSpPr>
        <p:spPr>
          <a:xfrm>
            <a:off x="1920240" y="3850639"/>
            <a:ext cx="4206240" cy="24525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10062DFB-3B71-4C11-B9D9-A9D3CC9C96BC}"/>
              </a:ext>
            </a:extLst>
          </p:cNvPr>
          <p:cNvSpPr/>
          <p:nvPr/>
        </p:nvSpPr>
        <p:spPr>
          <a:xfrm>
            <a:off x="6126480" y="3850639"/>
            <a:ext cx="4338320" cy="24525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7681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7D143C-ACFC-460E-B251-E4558497E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Korte opfrissing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76A9433-CF33-4765-8B86-A943F6291F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6</a:t>
            </a:r>
            <a:r>
              <a:rPr lang="nl-BE" baseline="30000" dirty="0"/>
              <a:t>e-</a:t>
            </a:r>
            <a:r>
              <a:rPr lang="nl-BE" dirty="0"/>
              <a:t>eeuws Byzantium </a:t>
            </a:r>
          </a:p>
          <a:p>
            <a:r>
              <a:rPr lang="nl-BE" dirty="0"/>
              <a:t>Bestuur van Justinianus en Theodora</a:t>
            </a:r>
          </a:p>
          <a:p>
            <a:r>
              <a:rPr lang="nl-BE" dirty="0"/>
              <a:t>Procopius van Caesarea </a:t>
            </a:r>
          </a:p>
          <a:p>
            <a:r>
              <a:rPr lang="nl-BE" i="1" dirty="0"/>
              <a:t>Oorlogen – Anekdota – Gebouwen </a:t>
            </a:r>
          </a:p>
          <a:p>
            <a:r>
              <a:rPr lang="nl-BE" dirty="0"/>
              <a:t>Veel controverse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FF99FFF-0F5F-4274-9ED5-DDB8F3D23F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3386" y="0"/>
            <a:ext cx="3429000" cy="49911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11AA53A6-575C-4F22-879C-F953D2565B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2023" y="39625"/>
            <a:ext cx="5639977" cy="6858000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559EB68-35DC-4AB0-96B6-DA2138645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4159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88EE80-755B-4A0D-9426-A57AB7B2F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Focalisatie als lens 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9212998-8775-4F96-AD6E-96DDA2668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20</a:t>
            </a:fld>
            <a:endParaRPr lang="en-US" dirty="0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12D0F4B1-5C8D-4BCA-93F7-FB8402DC6F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2625" y="37734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BE"/>
          </a:p>
        </p:txBody>
      </p:sp>
      <p:graphicFrame>
        <p:nvGraphicFramePr>
          <p:cNvPr id="18" name="Tijdelijke aanduiding voor inhoud 17">
            <a:extLst>
              <a:ext uri="{FF2B5EF4-FFF2-40B4-BE49-F238E27FC236}">
                <a16:creationId xmlns:a16="http://schemas.microsoft.com/office/drawing/2014/main" id="{A4A16E6B-1904-42B7-809B-E3D5FC57C2C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3432333"/>
              </p:ext>
            </p:extLst>
          </p:nvPr>
        </p:nvGraphicFramePr>
        <p:xfrm>
          <a:off x="2211570" y="2538158"/>
          <a:ext cx="7761770" cy="32140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80885">
                  <a:extLst>
                    <a:ext uri="{9D8B030D-6E8A-4147-A177-3AD203B41FA5}">
                      <a16:colId xmlns:a16="http://schemas.microsoft.com/office/drawing/2014/main" val="2232663660"/>
                    </a:ext>
                  </a:extLst>
                </a:gridCol>
                <a:gridCol w="3880885">
                  <a:extLst>
                    <a:ext uri="{9D8B030D-6E8A-4147-A177-3AD203B41FA5}">
                      <a16:colId xmlns:a16="http://schemas.microsoft.com/office/drawing/2014/main" val="2170726746"/>
                    </a:ext>
                  </a:extLst>
                </a:gridCol>
              </a:tblGrid>
              <a:tr h="58373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Focalisatie</a:t>
                      </a:r>
                      <a:endParaRPr lang="nl-BE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2341930"/>
                  </a:ext>
                </a:extLst>
              </a:tr>
              <a:tr h="26303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solidFill>
                            <a:schemeClr val="tx1"/>
                          </a:solidFill>
                          <a:effectLst/>
                        </a:rPr>
                        <a:t>intern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b="0" dirty="0">
                          <a:solidFill>
                            <a:schemeClr val="tx1"/>
                          </a:solidFill>
                          <a:effectLst/>
                        </a:rPr>
                        <a:t>waarnemingen &amp; gedachten van een personage </a:t>
                      </a:r>
                      <a:endParaRPr lang="nl-BE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b="1" dirty="0">
                          <a:effectLst/>
                        </a:rPr>
                        <a:t>extern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nl-BE" sz="2000" dirty="0">
                          <a:effectLst/>
                        </a:rPr>
                        <a:t>panoramisch</a:t>
                      </a:r>
                      <a:endParaRPr lang="nl-BE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7816487"/>
                  </a:ext>
                </a:extLst>
              </a:tr>
            </a:tbl>
          </a:graphicData>
        </a:graphic>
      </p:graphicFrame>
      <p:pic>
        <p:nvPicPr>
          <p:cNvPr id="8" name="Afbeelding 7">
            <a:extLst>
              <a:ext uri="{FF2B5EF4-FFF2-40B4-BE49-F238E27FC236}">
                <a16:creationId xmlns:a16="http://schemas.microsoft.com/office/drawing/2014/main" id="{E8A92AF7-4A07-4025-AA1A-27BCF8A4ED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2455" y="1596756"/>
            <a:ext cx="5069533" cy="4353462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A0AB32FF-3C5E-4340-86F1-1EA740516A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842" y="1596756"/>
            <a:ext cx="5804613" cy="4353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368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C35B18-6218-40CC-B1E7-9F5BFEFFA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Samenvatting les 2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60CD8FD-26EA-4361-8421-254F2B955C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6A5E3E9-B2AE-4606-84A1-9D5EF25E42C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sz="1800" dirty="0"/>
              <a:t>Kennismaking en toepassing narratologie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sz="1800" dirty="0"/>
              <a:t>Karakterisering van Antonina en een anonieme echtgenote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sz="1800" dirty="0"/>
              <a:t>Vergelijken van personages </a:t>
            </a:r>
          </a:p>
          <a:p>
            <a:endParaRPr lang="nl-BE" sz="1800" dirty="0"/>
          </a:p>
          <a:p>
            <a:endParaRPr lang="nl-BE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12C31A9D-4BFC-408A-9B99-4E27D1D23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21</a:t>
            </a:fld>
            <a:endParaRPr lang="en-US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4E19E20-1166-4DF9-8ECE-1B7593440C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060" y="1305115"/>
            <a:ext cx="6473634" cy="440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967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DDB30C-57E6-42C2-AF72-FC07545DF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luppicina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272EEC0-A589-4F74-ABD4-9DF9192F58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Echtgenote van voorganger keizer Justinus</a:t>
            </a:r>
          </a:p>
          <a:p>
            <a:r>
              <a:rPr lang="nl-BE" dirty="0"/>
              <a:t>Hoofdstuk 7 en 9 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C8842EA-789A-461B-ACF5-3816DCA22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9262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449CD12-9CA0-4A44-A417-BB700CECB7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960" y="685800"/>
            <a:ext cx="7975600" cy="502005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l-GR" dirty="0"/>
              <a:t>Τὰ μὲν ἀμφὶ τῷ Ἰουστίνῳ ταύτῃ Ῥωμαίοις εἶχε. </a:t>
            </a:r>
            <a:endParaRPr lang="nl-BE" dirty="0"/>
          </a:p>
          <a:p>
            <a:pPr>
              <a:lnSpc>
                <a:spcPct val="150000"/>
              </a:lnSpc>
            </a:pPr>
            <a:r>
              <a:rPr lang="el-GR" dirty="0"/>
              <a:t>γυναικὶ δὲ ὄνομα Λουππικίνῃ ξυνῴκει*. </a:t>
            </a:r>
            <a:endParaRPr lang="nl-BE" dirty="0"/>
          </a:p>
          <a:p>
            <a:pPr>
              <a:lnSpc>
                <a:spcPct val="150000"/>
              </a:lnSpc>
            </a:pPr>
            <a:r>
              <a:rPr lang="el-GR" dirty="0"/>
              <a:t>αὕτη δὲ δούλη τε καὶ βάρβαρος οὖσα </a:t>
            </a:r>
            <a:endParaRPr lang="nl-BE" dirty="0"/>
          </a:p>
          <a:p>
            <a:pPr>
              <a:lnSpc>
                <a:spcPct val="150000"/>
              </a:lnSpc>
            </a:pPr>
            <a:r>
              <a:rPr lang="el-GR" dirty="0"/>
              <a:t>τοῦ πρόσθεν αὐτὴν ἐωνημένου* παλλακὴ* γέγονε. </a:t>
            </a:r>
            <a:endParaRPr lang="nl-BE" dirty="0"/>
          </a:p>
          <a:p>
            <a:pPr>
              <a:lnSpc>
                <a:spcPct val="150000"/>
              </a:lnSpc>
            </a:pPr>
            <a:r>
              <a:rPr lang="el-GR" dirty="0"/>
              <a:t>καὶ αὐτὴ μὲν ξὺν Ἰουστίνῳ ἐπὶ βίου δυσμαῖς* τὴν βασιλείαν ἔσχεν</a:t>
            </a:r>
            <a:endParaRPr lang="nl-BE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F406CB4-718A-44DA-9CCE-09704F1B50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49640" y="589280"/>
            <a:ext cx="3200400" cy="5125720"/>
          </a:xfrm>
        </p:spPr>
        <p:txBody>
          <a:bodyPr>
            <a:normAutofit/>
          </a:bodyPr>
          <a:lstStyle/>
          <a:p>
            <a:r>
              <a:rPr lang="nl-BE" sz="2000" dirty="0"/>
              <a:t>(6.17) </a:t>
            </a:r>
          </a:p>
          <a:p>
            <a:r>
              <a:rPr lang="el-GR" sz="1800" dirty="0"/>
              <a:t>συνοικεῖν: </a:t>
            </a:r>
            <a:r>
              <a:rPr lang="nl-BE" sz="1800" dirty="0"/>
              <a:t>samenwonen, getrouwd zijn.</a:t>
            </a:r>
          </a:p>
          <a:p>
            <a:r>
              <a:rPr lang="el-GR" sz="1800" dirty="0"/>
              <a:t>ὠνεῖσθαι: </a:t>
            </a:r>
            <a:r>
              <a:rPr lang="nl-BE" sz="1800" dirty="0"/>
              <a:t>kopen.  </a:t>
            </a:r>
          </a:p>
          <a:p>
            <a:r>
              <a:rPr lang="el-GR" sz="1800" dirty="0"/>
              <a:t>παλλακὴ: </a:t>
            </a:r>
            <a:r>
              <a:rPr lang="nl-BE" sz="1800" dirty="0"/>
              <a:t>substantief afgeleid van </a:t>
            </a:r>
            <a:r>
              <a:rPr lang="el-GR" sz="1800" dirty="0"/>
              <a:t>παλλακεύειν: </a:t>
            </a:r>
            <a:r>
              <a:rPr lang="nl-BE" sz="1800" dirty="0"/>
              <a:t>concubine, bijvrouw zijn (negatief). </a:t>
            </a:r>
          </a:p>
          <a:p>
            <a:r>
              <a:rPr lang="el-GR" sz="1800" dirty="0"/>
              <a:t>δυσμή: </a:t>
            </a:r>
            <a:r>
              <a:rPr lang="nl-BE" sz="1800" dirty="0"/>
              <a:t>het ondergaan (van de zon).</a:t>
            </a: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55659BEC-35DE-4739-9386-08876C0C9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59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6DD70FD-9005-4909-90E4-F696304E31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9848" y="657546"/>
            <a:ext cx="4754880" cy="5514654"/>
          </a:xfrm>
        </p:spPr>
        <p:txBody>
          <a:bodyPr/>
          <a:lstStyle/>
          <a:p>
            <a:r>
              <a:rPr lang="nl-BE" sz="2000" dirty="0"/>
              <a:t>Is dit een verteller die in het verhaal staat of staat hij erbuiten? </a:t>
            </a:r>
          </a:p>
          <a:p>
            <a:endParaRPr lang="nl-BE" sz="2000" dirty="0"/>
          </a:p>
          <a:p>
            <a:r>
              <a:rPr lang="nl-BE" sz="2000" dirty="0"/>
              <a:t>Wat kom je te weten over deze vrouw? </a:t>
            </a:r>
            <a:endParaRPr lang="nl-BE" dirty="0"/>
          </a:p>
          <a:p>
            <a:r>
              <a:rPr lang="nl-BE" sz="2000" dirty="0"/>
              <a:t>In welke categorie kan je die kenmerken plaatsen? </a:t>
            </a:r>
          </a:p>
          <a:p>
            <a:endParaRPr lang="nl-BE" dirty="0"/>
          </a:p>
          <a:p>
            <a:endParaRPr lang="nl-BE" dirty="0"/>
          </a:p>
          <a:p>
            <a:pPr marL="0" indent="0">
              <a:buNone/>
            </a:pPr>
            <a:endParaRPr lang="nl-BE" sz="2000" dirty="0"/>
          </a:p>
          <a:p>
            <a:endParaRPr lang="nl-BE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E49D123-1481-46B2-A7C6-B9F125EA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4224" y="657546"/>
            <a:ext cx="4754880" cy="5514654"/>
          </a:xfrm>
        </p:spPr>
        <p:txBody>
          <a:bodyPr/>
          <a:lstStyle/>
          <a:p>
            <a:r>
              <a:rPr lang="nl-BE" dirty="0"/>
              <a:t>Externe of heterodiëgetische verteller</a:t>
            </a:r>
          </a:p>
          <a:p>
            <a:endParaRPr lang="nl-BE" dirty="0"/>
          </a:p>
          <a:p>
            <a:r>
              <a:rPr lang="nl-BE" dirty="0"/>
              <a:t>Getrouwd met Justinus (relatie) </a:t>
            </a:r>
          </a:p>
          <a:p>
            <a:r>
              <a:rPr lang="nl-BE" dirty="0"/>
              <a:t>Genaamd Luppicina (niet-Griekse naam verraadt afkomst) </a:t>
            </a:r>
          </a:p>
          <a:p>
            <a:r>
              <a:rPr lang="nl-BE" dirty="0"/>
              <a:t>Was een slavin (eerste sociale klasse in jeugd)</a:t>
            </a:r>
          </a:p>
          <a:p>
            <a:r>
              <a:rPr lang="nl-BE" dirty="0"/>
              <a:t>Barbaars (afkomst)</a:t>
            </a:r>
          </a:p>
          <a:p>
            <a:r>
              <a:rPr lang="nl-BE" dirty="0"/>
              <a:t>had relaties met haar eigenaar (seksualiteit)</a:t>
            </a:r>
          </a:p>
          <a:p>
            <a:r>
              <a:rPr lang="nl-BE" dirty="0"/>
              <a:t>Was al oud (leeftijd)</a:t>
            </a:r>
          </a:p>
          <a:p>
            <a:r>
              <a:rPr lang="nl-BE" dirty="0"/>
              <a:t>Werd keizerin (tweede sociale klasse na huwelijk)</a:t>
            </a:r>
          </a:p>
          <a:p>
            <a:endParaRPr lang="nl-BE" dirty="0"/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8F6E7C20-80B4-4759-863A-94FEBCBDC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00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09130BA-40BE-4E95-B242-A47EF7D1B2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9848" y="585627"/>
            <a:ext cx="4754880" cy="5586573"/>
          </a:xfrm>
        </p:spPr>
        <p:txBody>
          <a:bodyPr/>
          <a:lstStyle/>
          <a:p>
            <a:r>
              <a:rPr lang="nl-BE" sz="2000" dirty="0"/>
              <a:t>Wordt deze informatie neutraal, eerder positief of eerder negatief verteld? </a:t>
            </a:r>
          </a:p>
          <a:p>
            <a:endParaRPr lang="nl-BE" dirty="0"/>
          </a:p>
          <a:p>
            <a:r>
              <a:rPr lang="nl-BE" dirty="0"/>
              <a:t>Is de vertelde informatie eerder positief of eerder negatief voor de beoordeling van dit personage?</a:t>
            </a:r>
          </a:p>
          <a:p>
            <a:endParaRPr lang="nl-BE" dirty="0"/>
          </a:p>
          <a:p>
            <a:r>
              <a:rPr lang="nl-BE" dirty="0"/>
              <a:t>Maakt de verteller gebruik van externe focalisatie of interne focalisatie of beide? Specifieer. 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7FD7608-FB68-4583-AECB-BBB559D53C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4224" y="585627"/>
            <a:ext cx="4754880" cy="5586573"/>
          </a:xfrm>
        </p:spPr>
        <p:txBody>
          <a:bodyPr/>
          <a:lstStyle/>
          <a:p>
            <a:r>
              <a:rPr lang="nl-BE" dirty="0"/>
              <a:t>Eerder negatief verteld -&gt; veel aandacht voor lage afkomst en gebruik van negatieve termen zoals </a:t>
            </a:r>
            <a:r>
              <a:rPr lang="el-GR" dirty="0"/>
              <a:t>παλλακή</a:t>
            </a:r>
            <a:r>
              <a:rPr lang="nl-BE" dirty="0"/>
              <a:t> </a:t>
            </a:r>
          </a:p>
          <a:p>
            <a:endParaRPr lang="nl-BE" dirty="0"/>
          </a:p>
          <a:p>
            <a:r>
              <a:rPr lang="nl-BE" dirty="0"/>
              <a:t>Zorgt voor een minder positieve blik op het personage -&gt; keizerin van zo’n lage afkomst</a:t>
            </a:r>
          </a:p>
          <a:p>
            <a:r>
              <a:rPr lang="nl-BE" dirty="0"/>
              <a:t>Externe focalisatie -&gt; kan je allemaal als buitenstaander te weten komen</a:t>
            </a: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20706109-18F9-4F46-A97C-C03947806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81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449CD12-9CA0-4A44-A417-BB700CECB7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280" y="345439"/>
            <a:ext cx="8260080" cy="6292469"/>
          </a:xfrm>
        </p:spPr>
        <p:txBody>
          <a:bodyPr/>
          <a:lstStyle/>
          <a:p>
            <a:r>
              <a:rPr lang="el-GR" dirty="0"/>
              <a:t>Ἕως μὲν οὖν ἡ βασιλὶς περιῆν* ἔτι, </a:t>
            </a:r>
            <a:endParaRPr lang="nl-BE" dirty="0"/>
          </a:p>
          <a:p>
            <a:r>
              <a:rPr lang="el-GR" dirty="0"/>
              <a:t>γυναῖκα ἐγγυητὴν* Ἰουστινιανὸς τὴν Θεοδώραν ποιήσασθαι οὐδεμιᾷ μηχανῇ εἶχεν. </a:t>
            </a:r>
            <a:endParaRPr lang="nl-BE" dirty="0"/>
          </a:p>
          <a:p>
            <a:r>
              <a:rPr lang="el-GR" dirty="0"/>
              <a:t>ἐν τούτῳ γὰρ μόνον ἀπ̓ ἐναντίας* αὐτῷ ἐχώρει*, </a:t>
            </a:r>
            <a:endParaRPr lang="nl-BE" dirty="0"/>
          </a:p>
          <a:p>
            <a:r>
              <a:rPr lang="el-GR" dirty="0"/>
              <a:t>καίπερ ἀντιστατοῦσα* τῶν ἄλλων οὐδέν. [48] </a:t>
            </a:r>
            <a:endParaRPr lang="nl-BE" dirty="0"/>
          </a:p>
          <a:p>
            <a:r>
              <a:rPr lang="el-GR" dirty="0"/>
              <a:t>πονηρίας* μὲν γὰρ ἡ γυνὴ ἀπωτάτω* οὖσα ἐτύγχανεν,</a:t>
            </a:r>
            <a:endParaRPr lang="nl-BE" dirty="0"/>
          </a:p>
          <a:p>
            <a:r>
              <a:rPr lang="el-GR" dirty="0"/>
              <a:t> ἄγροικος δὲ ἦν κομιδῆ* καὶ βάρβαρος γένος, </a:t>
            </a:r>
            <a:endParaRPr lang="nl-BE" dirty="0"/>
          </a:p>
          <a:p>
            <a:r>
              <a:rPr lang="el-GR" dirty="0"/>
              <a:t>ὥσπερ μοι εἴρηται. [49] </a:t>
            </a:r>
            <a:endParaRPr lang="nl-BE" dirty="0"/>
          </a:p>
          <a:p>
            <a:r>
              <a:rPr lang="el-GR" dirty="0"/>
              <a:t>ἀντιλαβέσθαι* τε ἀρετῆς οὐδαμῆ ἴσχυσεν*, </a:t>
            </a:r>
            <a:endParaRPr lang="nl-BE" dirty="0"/>
          </a:p>
          <a:p>
            <a:r>
              <a:rPr lang="el-GR" dirty="0"/>
              <a:t>ἀλλ̓ ἀπειροτάτη* οὖσα διατετέλεκε τῶν κατὰ τὴν πολιτείαν πραγμάτων, </a:t>
            </a:r>
            <a:endParaRPr lang="nl-BE" dirty="0"/>
          </a:p>
          <a:p>
            <a:r>
              <a:rPr lang="el-GR" dirty="0"/>
              <a:t>ἥ γε οὐδὲ ξὺν τῷ ὀνόματι τῷ αὐτῆς ἰδίῳ </a:t>
            </a:r>
            <a:endParaRPr lang="nl-BE" dirty="0"/>
          </a:p>
          <a:p>
            <a:r>
              <a:rPr lang="el-GR" dirty="0"/>
              <a:t>ἅτε καταγελάστῳ ὄντι ἐς Παλάτιον ἦλθεν, ἀλλ̓ Εὐφημία ἐπικληθεῖσα. </a:t>
            </a:r>
            <a:endParaRPr lang="nl-BE" dirty="0"/>
          </a:p>
          <a:p>
            <a:r>
              <a:rPr lang="el-GR" dirty="0"/>
              <a:t>χρόνῳ δὲ ὕστερον τῇ βασιλίδι μὲν ἀπογενέσθαι* ξυνέπεσεν*.</a:t>
            </a:r>
            <a:endParaRPr lang="nl-BE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F406CB4-718A-44DA-9CCE-09704F1B50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12480" y="220091"/>
            <a:ext cx="3698240" cy="6495669"/>
          </a:xfrm>
        </p:spPr>
        <p:txBody>
          <a:bodyPr>
            <a:normAutofit fontScale="92500" lnSpcReduction="20000"/>
          </a:bodyPr>
          <a:lstStyle/>
          <a:p>
            <a:r>
              <a:rPr lang="el-GR" sz="1800" dirty="0"/>
              <a:t>(9.47-49)</a:t>
            </a:r>
            <a:endParaRPr lang="nl-BE" sz="1800" dirty="0"/>
          </a:p>
          <a:p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περίειναι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in de buurt zijn. </a:t>
            </a:r>
          </a:p>
          <a:p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ἐγγυητός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getrouwd </a:t>
            </a:r>
          </a:p>
          <a:p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ἐναντίος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tegenovergesteld, tegen. </a:t>
            </a:r>
          </a:p>
          <a:p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χωρ</a:t>
            </a:r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εῖν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gaan. </a:t>
            </a:r>
          </a:p>
          <a:p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ἀντιστ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ατ</a:t>
            </a:r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εῖν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weerstand bieden, verzetten. </a:t>
            </a:r>
          </a:p>
          <a:p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ἡ πονηρία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iets slechts, slechtheid, verdorvenheid, onfatsoenlijkheid.</a:t>
            </a:r>
          </a:p>
          <a:p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ἀπ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ωτάτω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bw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het verst weg (van). </a:t>
            </a:r>
            <a:r>
              <a:rPr lang="nl-BE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κομιδῇ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bw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helemaal. </a:t>
            </a:r>
          </a:p>
          <a:p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ἀντιλ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αμβάν</a:t>
            </a:r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ειν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ontvangen i.p.v., delen in. </a:t>
            </a:r>
            <a:endParaRPr lang="nl-BE" sz="1800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ἰσχύειν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sterk, machtig zijn. </a:t>
            </a:r>
            <a:endParaRPr lang="nl-BE" sz="1800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ἄπειρος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onervaren, onbekend met, onwetend.</a:t>
            </a:r>
          </a:p>
          <a:p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διατελεῖν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tot een einde brengen, vervullen. </a:t>
            </a:r>
          </a:p>
          <a:p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ἐπ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ικ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αλ</a:t>
            </a:r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εῖν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P. genoemd worden. </a:t>
            </a:r>
            <a:r>
              <a:rPr lang="nl-BE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ἀπ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ογίγν</a:t>
            </a:r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εσθαι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sterven, weg zijn van. </a:t>
            </a:r>
            <a:r>
              <a:rPr lang="nl-BE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συμ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πίτν</a:t>
            </a:r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ειν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gebeuren, samenvallen. </a:t>
            </a:r>
            <a:endParaRPr lang="nl-BE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l-BE" sz="1800" dirty="0"/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E4B2F1A1-4C87-4881-88D9-C77AB1BF1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93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6DD70FD-9005-4909-90E4-F696304E31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9848" y="657546"/>
            <a:ext cx="4754880" cy="5514654"/>
          </a:xfrm>
        </p:spPr>
        <p:txBody>
          <a:bodyPr/>
          <a:lstStyle/>
          <a:p>
            <a:r>
              <a:rPr lang="nl-BE" sz="2000" dirty="0"/>
              <a:t>Welke andere informatie kom je te weten? </a:t>
            </a:r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r>
              <a:rPr lang="nl-BE" sz="2000" dirty="0"/>
              <a:t>Speelt dit personage nu een actieve of passieve rol? (Heeft ze </a:t>
            </a:r>
            <a:r>
              <a:rPr lang="nl-BE" sz="2000" b="1" dirty="0"/>
              <a:t>agency</a:t>
            </a:r>
            <a:r>
              <a:rPr lang="nl-BE" sz="2000" dirty="0"/>
              <a:t>?)</a:t>
            </a:r>
          </a:p>
          <a:p>
            <a:endParaRPr lang="nl-BE" dirty="0"/>
          </a:p>
          <a:p>
            <a:r>
              <a:rPr lang="nl-BE" sz="2000" dirty="0"/>
              <a:t>Waarom zou dit personage haar naam veranderen? Welk effect heeft dit op haar karakterisering? </a:t>
            </a:r>
          </a:p>
          <a:p>
            <a:endParaRPr lang="nl-BE" dirty="0"/>
          </a:p>
          <a:p>
            <a:endParaRPr lang="nl-BE" dirty="0"/>
          </a:p>
          <a:p>
            <a:pPr marL="0" indent="0">
              <a:buNone/>
            </a:pPr>
            <a:endParaRPr lang="nl-BE" sz="2000" dirty="0"/>
          </a:p>
          <a:p>
            <a:endParaRPr lang="nl-BE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E49D123-1481-46B2-A7C6-B9F125EA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4224" y="657546"/>
            <a:ext cx="4754880" cy="5514654"/>
          </a:xfrm>
        </p:spPr>
        <p:txBody>
          <a:bodyPr/>
          <a:lstStyle/>
          <a:p>
            <a:r>
              <a:rPr lang="nl-BE" dirty="0"/>
              <a:t>Verfoeit onfatsoenlijkheid -&gt; zelf fatsoenlijk (karakter, waarden en normen)</a:t>
            </a:r>
          </a:p>
          <a:p>
            <a:r>
              <a:rPr lang="nl-BE" dirty="0"/>
              <a:t>Geen politieke ervaring of opleiding (kennen en kunnen) </a:t>
            </a:r>
          </a:p>
          <a:p>
            <a:r>
              <a:rPr lang="nl-BE" dirty="0"/>
              <a:t>Naamsverandering </a:t>
            </a:r>
          </a:p>
          <a:p>
            <a:r>
              <a:rPr lang="nl-BE" dirty="0"/>
              <a:t>Actieve rol -&gt; verhindert Justinianus</a:t>
            </a:r>
          </a:p>
          <a:p>
            <a:r>
              <a:rPr lang="nl-BE" dirty="0"/>
              <a:t>Passief -&gt; heeft hiervoor niks ondernomen </a:t>
            </a:r>
          </a:p>
          <a:p>
            <a:r>
              <a:rPr lang="nl-BE" dirty="0"/>
              <a:t>Ze wil passen in het keizerlijk milieu. Haar niet-Griekse naam verraadt haar lage afkomst. Haar nieuwe naam </a:t>
            </a:r>
            <a:r>
              <a:rPr lang="nl-BE" dirty="0" err="1"/>
              <a:t>eufemia</a:t>
            </a:r>
            <a:r>
              <a:rPr lang="nl-BE" dirty="0"/>
              <a:t> kunnen we zien als een letterlijk eufemisme voor haar identiteit. </a:t>
            </a: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DE729F6C-9801-40ED-8EAA-8C05D3F7E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58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6DD70FD-9005-4909-90E4-F696304E31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9848" y="657546"/>
            <a:ext cx="4754880" cy="5514654"/>
          </a:xfrm>
        </p:spPr>
        <p:txBody>
          <a:bodyPr>
            <a:normAutofit/>
          </a:bodyPr>
          <a:lstStyle/>
          <a:p>
            <a:r>
              <a:rPr lang="nl-BE" sz="2000" dirty="0"/>
              <a:t>Neemt de verteller een neutrale, eerder positieve of eerder negatieve positie in? </a:t>
            </a:r>
          </a:p>
          <a:p>
            <a:endParaRPr lang="nl-BE" sz="2000" dirty="0"/>
          </a:p>
          <a:p>
            <a:r>
              <a:rPr lang="nl-BE" sz="2000" dirty="0"/>
              <a:t>Vergelijk met de eerste passage. Is de verteller op dezelfde manier aanwezig of is hij juist meer of minder aanwezig? </a:t>
            </a:r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We kunnen haar identiteit in verschillende </a:t>
            </a:r>
            <a:r>
              <a:rPr lang="nl-BE" dirty="0" err="1"/>
              <a:t>categoriëen</a:t>
            </a:r>
            <a:r>
              <a:rPr lang="nl-BE" dirty="0"/>
              <a:t> indelen. Duid alle categorieën aan waarover je iets kan vertellen over dit personage. </a:t>
            </a:r>
          </a:p>
          <a:p>
            <a:endParaRPr lang="nl-BE" dirty="0"/>
          </a:p>
          <a:p>
            <a:pPr marL="0" indent="0">
              <a:buNone/>
            </a:pPr>
            <a:endParaRPr lang="nl-BE" sz="2000" dirty="0"/>
          </a:p>
          <a:p>
            <a:endParaRPr lang="nl-BE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E49D123-1481-46B2-A7C6-B9F125EA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4224" y="657546"/>
            <a:ext cx="4754880" cy="5514654"/>
          </a:xfrm>
        </p:spPr>
        <p:txBody>
          <a:bodyPr>
            <a:normAutofit/>
          </a:bodyPr>
          <a:lstStyle/>
          <a:p>
            <a:r>
              <a:rPr lang="nl-BE" sz="2000" dirty="0"/>
              <a:t>Negatief, rekent haar af op haar afkomst </a:t>
            </a:r>
          </a:p>
          <a:p>
            <a:endParaRPr lang="nl-BE" dirty="0"/>
          </a:p>
          <a:p>
            <a:r>
              <a:rPr lang="nl-BE" dirty="0"/>
              <a:t>Verteller is meer aanwezig, verwijst naar zijn eigen tekst/verdienste. Hij rekent het personage ook negatief af op haar afkomst. </a:t>
            </a:r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r>
              <a:rPr lang="nl-BE" sz="1800" dirty="0">
                <a:effectLst/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Leeftijd</a:t>
            </a:r>
            <a:r>
              <a:rPr lang="nl-BE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– familie –  </a:t>
            </a:r>
            <a:r>
              <a:rPr lang="nl-BE" sz="1800" dirty="0">
                <a:effectLst/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afkomst (</a:t>
            </a:r>
            <a:r>
              <a:rPr lang="el-GR" sz="1800" dirty="0">
                <a:effectLst/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γένος</a:t>
            </a:r>
            <a:r>
              <a:rPr lang="nl-BE" sz="1800" dirty="0">
                <a:effectLst/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) – relatiestatus</a:t>
            </a:r>
            <a:r>
              <a:rPr lang="nl-BE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nl-BE" sz="1800" dirty="0">
                <a:effectLst/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seksualiteit</a:t>
            </a:r>
            <a:r>
              <a:rPr lang="nl-BE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nl-BE" sz="1800" dirty="0">
                <a:effectLst/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sociale status</a:t>
            </a:r>
            <a:r>
              <a:rPr lang="nl-BE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nl-BE" sz="1800" dirty="0">
                <a:effectLst/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waarden en normen</a:t>
            </a:r>
            <a:r>
              <a:rPr lang="nl-BE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nl-BE" sz="1800" dirty="0">
                <a:effectLst/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agency</a:t>
            </a:r>
            <a:r>
              <a:rPr lang="nl-BE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nl-BE" sz="1800" dirty="0">
                <a:effectLst/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jeugd</a:t>
            </a:r>
            <a:r>
              <a:rPr lang="nl-BE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nl-BE" sz="1800" dirty="0">
                <a:effectLst/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later leven</a:t>
            </a:r>
            <a:r>
              <a:rPr lang="nl-BE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nl-BE" sz="1800" dirty="0">
                <a:effectLst/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naam – gender</a:t>
            </a:r>
            <a:r>
              <a:rPr lang="nl-BE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–  uiterlijk – fysieke handicap-….</a:t>
            </a:r>
            <a:endParaRPr lang="nl-BE" dirty="0"/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A65EB864-E416-46EB-9627-145612FEF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39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6DD70FD-9005-4909-90E4-F696304E31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9848" y="657546"/>
            <a:ext cx="4754880" cy="5514654"/>
          </a:xfrm>
        </p:spPr>
        <p:txBody>
          <a:bodyPr/>
          <a:lstStyle/>
          <a:p>
            <a:r>
              <a:rPr lang="nl-BE" sz="2000" dirty="0"/>
              <a:t>Welke categorieën zijn voor haar karakterisering het belangrijkst volgens jou? </a:t>
            </a:r>
          </a:p>
          <a:p>
            <a:endParaRPr lang="nl-BE" dirty="0"/>
          </a:p>
          <a:p>
            <a:r>
              <a:rPr lang="nl-BE" sz="2000" dirty="0"/>
              <a:t>Als je één categorie zou veranderen, heb je dan nog altijd hetzelfde personage? </a:t>
            </a:r>
          </a:p>
          <a:p>
            <a:endParaRPr lang="nl-BE" dirty="0"/>
          </a:p>
          <a:p>
            <a:r>
              <a:rPr lang="nl-BE" dirty="0"/>
              <a:t>In w</a:t>
            </a:r>
            <a:r>
              <a:rPr lang="nl-BE" sz="2000" dirty="0"/>
              <a:t>elke categorie zou jij iets veranderen zodat dit personage beter beoordeeld zou worden? </a:t>
            </a:r>
          </a:p>
          <a:p>
            <a:endParaRPr lang="nl-BE" dirty="0"/>
          </a:p>
          <a:p>
            <a:endParaRPr lang="nl-BE" dirty="0"/>
          </a:p>
          <a:p>
            <a:pPr marL="0" indent="0">
              <a:buNone/>
            </a:pPr>
            <a:endParaRPr lang="nl-BE" sz="2000" dirty="0"/>
          </a:p>
          <a:p>
            <a:endParaRPr lang="nl-BE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E49D123-1481-46B2-A7C6-B9F125EA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4224" y="657546"/>
            <a:ext cx="4754880" cy="5514654"/>
          </a:xfrm>
        </p:spPr>
        <p:txBody>
          <a:bodyPr/>
          <a:lstStyle/>
          <a:p>
            <a:r>
              <a:rPr lang="nl-BE" dirty="0"/>
              <a:t>Eigen mening </a:t>
            </a:r>
          </a:p>
          <a:p>
            <a:r>
              <a:rPr lang="nl-BE" dirty="0"/>
              <a:t>Afkomst, huwelijk, sociale status </a:t>
            </a:r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Nee </a:t>
            </a:r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Bv. andere afkomst -&gt; wel-Grieks</a:t>
            </a: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822A6847-31D3-425B-8924-C887DB3D8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02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8995BC-2F69-4000-B876-424F6001A0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nl-BE" sz="8000" dirty="0"/>
              <a:t>Kennismaking met ‘de’ echtgenote IN DE </a:t>
            </a:r>
            <a:r>
              <a:rPr lang="nl-BE" sz="8000" i="1" dirty="0"/>
              <a:t>ANEKDOTA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29BA208-9375-4F49-BBC7-27EE620170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Les 2 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58F6880-A723-4D17-890D-B3F8FED35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7147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68A4DA-973E-4169-87E7-DD25D6177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Jullie verwachtingen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AF020DA-653A-4D94-ACA9-8E37148F2D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“</a:t>
            </a:r>
            <a:r>
              <a:rPr lang="nl-BE" b="0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Volgens mij moest je toen als echtgenote vooral </a:t>
            </a:r>
            <a:r>
              <a:rPr lang="nl-BE" b="1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doen wat je man zei</a:t>
            </a:r>
            <a:r>
              <a:rPr lang="nl-BE" b="0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”</a:t>
            </a:r>
          </a:p>
          <a:p>
            <a:r>
              <a:rPr lang="nl-BE" dirty="0">
                <a:solidFill>
                  <a:srgbClr val="202124"/>
                </a:solidFill>
                <a:latin typeface="Roboto" panose="02000000000000000000" pitchFamily="2" charset="0"/>
              </a:rPr>
              <a:t>“</a:t>
            </a:r>
            <a:r>
              <a:rPr lang="nl-BE" b="1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Trouw</a:t>
            </a:r>
            <a:r>
              <a:rPr lang="nl-BE" b="0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, vruchtbaar, versiering voor de man</a:t>
            </a:r>
            <a:r>
              <a:rPr lang="nl-BE" dirty="0">
                <a:solidFill>
                  <a:srgbClr val="202124"/>
                </a:solidFill>
                <a:latin typeface="Roboto" panose="02000000000000000000" pitchFamily="2" charset="0"/>
              </a:rPr>
              <a:t>”</a:t>
            </a:r>
          </a:p>
          <a:p>
            <a:r>
              <a:rPr lang="nl-BE" dirty="0">
                <a:solidFill>
                  <a:srgbClr val="202124"/>
                </a:solidFill>
                <a:latin typeface="Roboto" panose="02000000000000000000" pitchFamily="2" charset="0"/>
              </a:rPr>
              <a:t>“</a:t>
            </a:r>
            <a:r>
              <a:rPr lang="nl-BE" b="0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vruchtbaar, goede </a:t>
            </a:r>
            <a:r>
              <a:rPr lang="nl-BE" b="1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huisvrouw</a:t>
            </a:r>
            <a:r>
              <a:rPr lang="nl-BE" b="0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 (poetsen, voor de kinderen zorgen)”</a:t>
            </a:r>
          </a:p>
          <a:p>
            <a:r>
              <a:rPr lang="nl-BE" dirty="0">
                <a:solidFill>
                  <a:srgbClr val="202124"/>
                </a:solidFill>
                <a:latin typeface="Roboto" panose="02000000000000000000" pitchFamily="2" charset="0"/>
              </a:rPr>
              <a:t>“</a:t>
            </a:r>
            <a:r>
              <a:rPr lang="nl-BE" b="0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Huishouden, volgzaam, </a:t>
            </a:r>
            <a:r>
              <a:rPr lang="nl-BE" b="1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trouw</a:t>
            </a:r>
            <a:r>
              <a:rPr lang="nl-BE" dirty="0">
                <a:solidFill>
                  <a:srgbClr val="202124"/>
                </a:solidFill>
                <a:latin typeface="Roboto" panose="02000000000000000000" pitchFamily="2" charset="0"/>
              </a:rPr>
              <a:t>”</a:t>
            </a:r>
          </a:p>
          <a:p>
            <a:r>
              <a:rPr lang="nl-BE" dirty="0">
                <a:solidFill>
                  <a:srgbClr val="202124"/>
                </a:solidFill>
                <a:latin typeface="Roboto" panose="02000000000000000000" pitchFamily="2" charset="0"/>
              </a:rPr>
              <a:t>“</a:t>
            </a:r>
            <a:r>
              <a:rPr lang="nl-BE" b="0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Plichtsgetrouw, </a:t>
            </a:r>
            <a:r>
              <a:rPr lang="nl-BE" b="1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Geen overspel</a:t>
            </a:r>
            <a:r>
              <a:rPr lang="nl-BE" b="0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, Volledig </a:t>
            </a:r>
            <a:r>
              <a:rPr lang="nl-BE" b="1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toegewijd</a:t>
            </a:r>
            <a:r>
              <a:rPr lang="nl-BE" b="0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 aan het huwelijksleven”</a:t>
            </a:r>
          </a:p>
          <a:p>
            <a:r>
              <a:rPr lang="nl-BE" dirty="0">
                <a:solidFill>
                  <a:srgbClr val="202124"/>
                </a:solidFill>
                <a:latin typeface="Roboto" panose="02000000000000000000" pitchFamily="2" charset="0"/>
              </a:rPr>
              <a:t>“</a:t>
            </a:r>
            <a:r>
              <a:rPr lang="nl-BE" b="0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knap- </a:t>
            </a:r>
            <a:r>
              <a:rPr lang="nl-BE" b="1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zorgzaam-</a:t>
            </a:r>
            <a:r>
              <a:rPr lang="nl-BE" b="0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 huishoudelijk ingesteld</a:t>
            </a:r>
            <a:r>
              <a:rPr lang="nl-BE" dirty="0">
                <a:solidFill>
                  <a:srgbClr val="202124"/>
                </a:solidFill>
                <a:latin typeface="Roboto" panose="02000000000000000000" pitchFamily="2" charset="0"/>
              </a:rPr>
              <a:t>”</a:t>
            </a:r>
          </a:p>
          <a:p>
            <a:r>
              <a:rPr lang="nl-BE" dirty="0">
                <a:solidFill>
                  <a:srgbClr val="202124"/>
                </a:solidFill>
                <a:latin typeface="Roboto" panose="02000000000000000000" pitchFamily="2" charset="0"/>
              </a:rPr>
              <a:t>“</a:t>
            </a:r>
            <a:r>
              <a:rPr lang="nl-BE" b="1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nederig</a:t>
            </a:r>
            <a:r>
              <a:rPr lang="nl-BE" b="0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, gehoorzaam, zorgzaam”</a:t>
            </a:r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A6AADE4-C798-4078-AADC-812C017BA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39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6CE76943-15DA-40D6-8F59-6A42AAAB0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175" y="1401572"/>
            <a:ext cx="2381250" cy="30861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9C7D216-A951-4913-A1E8-5BD5C9DCFC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Antonina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4140E47-54FD-407A-8EC7-457261A349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De eerste echtgenote in de </a:t>
            </a:r>
            <a:r>
              <a:rPr lang="nl-BE" i="1" dirty="0"/>
              <a:t>Anekdota</a:t>
            </a:r>
          </a:p>
          <a:p>
            <a:r>
              <a:rPr lang="nl-BE" i="1" dirty="0"/>
              <a:t>Komt voor in hoofdstuk 1-5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202F43E-2D1F-461E-B0A2-91D297819B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286615"/>
            <a:ext cx="12100559" cy="6332625"/>
          </a:xfrm>
          <a:prstGeom prst="rect">
            <a:avLst/>
          </a:prstGeom>
        </p:spPr>
      </p:pic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E0BEE15-46CD-4BDC-BD7F-774E1A592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34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2C7CC19-B8D5-49CE-8EC3-B3645C75E4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464" y="233465"/>
            <a:ext cx="9814662" cy="631325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nl-BE" sz="2400" dirty="0" err="1"/>
              <a:t>διά</a:t>
            </a:r>
            <a:r>
              <a:rPr lang="nl-BE" sz="2400" dirty="0"/>
              <a:t> </a:t>
            </a:r>
            <a:r>
              <a:rPr lang="nl-BE" sz="2400" dirty="0" err="1"/>
              <a:t>τοι</a:t>
            </a:r>
            <a:r>
              <a:rPr lang="nl-BE" sz="2400" dirty="0"/>
              <a:t> τα</a:t>
            </a:r>
            <a:r>
              <a:rPr lang="nl-BE" sz="2400" dirty="0" err="1"/>
              <a:t>ῦτ</a:t>
            </a:r>
            <a:r>
              <a:rPr lang="nl-BE" sz="2400" dirty="0"/>
              <a:t>α πρῶτα μὲν ὅσα Βελισαρίῳ μοχθηρὰ εἴργασται, ἐρῶν ἔρχομαι (…) </a:t>
            </a:r>
          </a:p>
          <a:p>
            <a:pPr>
              <a:lnSpc>
                <a:spcPct val="150000"/>
              </a:lnSpc>
            </a:pPr>
            <a:r>
              <a:rPr lang="el-GR" sz="2400" dirty="0"/>
              <a:t>Ἦν τῷ Βελισαρίῳ γυνή,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ἧς δὴ ἐν τοῖς ἔμπροσθεν λόγοις ἐμνήσθην,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πάππου μὲν καὶ πατρὸς ἡνιόχων,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ἔν τε Βυζαντίῳ καὶ Θεσσαλονίκῃ τὸ ἔργον τοῦτο ἐνδειξαμένων,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μητρὸς δὲ τῶν τινος ἐν θυμέλῃ πεπορνευμένων. [12]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αὕτη τὰ πρότερα μάχλον τινὰ βιώσασα βίον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καὶ τὸν τρόπον ἐξερρωγυῖα,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φαρμακεῦσί τε πατρῴοις πολλὰ ὡμιληκυῖα,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καὶ τὴν μάθησιν τῶν οἱ ἀναγκαίων ποιησαμένη</a:t>
            </a:r>
            <a:endParaRPr lang="nl-BE" sz="2400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C01D487-4C5E-4475-B0B3-3DD46D2755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49640" y="685799"/>
            <a:ext cx="3408896" cy="5860915"/>
          </a:xfrm>
        </p:spPr>
        <p:txBody>
          <a:bodyPr>
            <a:normAutofit fontScale="92500" lnSpcReduction="20000"/>
          </a:bodyPr>
          <a:lstStyle/>
          <a:p>
            <a:r>
              <a:rPr lang="el-GR" sz="1800" dirty="0"/>
              <a:t>(</a:t>
            </a:r>
            <a:r>
              <a:rPr lang="nl-BE" sz="1800" dirty="0"/>
              <a:t>1.10-13</a:t>
            </a:r>
            <a:r>
              <a:rPr lang="el-GR" sz="1800" dirty="0"/>
              <a:t>)</a:t>
            </a:r>
            <a:endParaRPr lang="nl-BE" sz="1800" dirty="0"/>
          </a:p>
          <a:p>
            <a:r>
              <a:rPr lang="el-GR" sz="1800" dirty="0"/>
              <a:t> 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μοχθηρός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ellendig, schandelijk, moreel corrupt. </a:t>
            </a:r>
          </a:p>
          <a:p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ὁ π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άππ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ος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grootvader. </a:t>
            </a:r>
          </a:p>
          <a:p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ὁ 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ἡνίοχος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ruiter, wagenmenner (van de wagenrennen). </a:t>
            </a:r>
          </a:p>
          <a:p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ἡ θ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υμέλη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eerst altaar, later podium in het theater (platform in 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orchestra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άχλος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onzedelijk, wellustig, van vrouwen. </a:t>
            </a:r>
            <a:endParaRPr lang="nl-BE" sz="1800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ὁ τ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ρό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πος: “karakter”. </a:t>
            </a:r>
          </a:p>
          <a:p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ἐκρηγνύν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αι: uitbreken, losbandig worden. </a:t>
            </a:r>
            <a:endParaRPr lang="nl-BE" sz="1800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ὁμιλεῖν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in gezelschap zijn met, omgaan met; maar ook converseren met iemand, huwen met iemand, seks hebben met iemand. </a:t>
            </a:r>
          </a:p>
          <a:p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οἱ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als enclitische vorm, dat vr 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enkv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“aan/voor haar”. </a:t>
            </a:r>
            <a:endParaRPr lang="nl-BE" sz="1800" dirty="0"/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110D3FCB-7EE1-442E-83B2-0ADD2455E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4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EC6B4CF-46B7-45E9-8FB7-BB59071DF1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463" y="282102"/>
            <a:ext cx="7976681" cy="624515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l-GR" sz="2400" dirty="0"/>
              <a:t>ἐγγυητὴ ὕστερον Βελισαρίῳ γυνὴ γέγονε, [13]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μήτηρ ἤδη παίδων γενομένη πολλῶν.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εὐθὺς μὲν οὖν ἠξίου μοιχεύτρια τὸ ἐξ ἀρχῆς εἶναι,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ξυγκαλύπτειν μέντοι τοὔργον τοῦτο ἐν σπουδῇ εἶχεν,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οὐ καταδυομένη τοῖς οἰκείοις ἐπιτηδεύμασιν,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οὐδέ τι πρὸς τοῦ ξυνοικοῦντος δειμαίνουσα δέος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῾οὔτε γὰρ αἰδῶ τινα ἔργου ὁτουοῦν ἔλαβε πώποτε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καὶ τὸν ἄνδρα μαγγανείαις πολλαῖς κατείληφεν̓, 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el-GR" sz="2400" dirty="0"/>
              <a:t>ἀλλὰ τὴν ἐκ τῆς βασιλίδος ὑποπτεύουσα τίσιν.</a:t>
            </a:r>
            <a:endParaRPr lang="nl-BE" sz="2400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C836366-46FD-4974-BFF9-A3BFED8CE6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49640" y="642025"/>
            <a:ext cx="3288922" cy="5340485"/>
          </a:xfrm>
        </p:spPr>
        <p:txBody>
          <a:bodyPr>
            <a:normAutofit lnSpcReduction="10000"/>
          </a:bodyPr>
          <a:lstStyle/>
          <a:p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ἐγγυητός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gehuwd.</a:t>
            </a:r>
          </a:p>
          <a:p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ἡ μ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οιχεύτρι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α: overspelige vrouw, echtbreekster. </a:t>
            </a:r>
          </a:p>
          <a:p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ἡ 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σπ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ουδή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ernst, zorgvuldigheid. </a:t>
            </a:r>
            <a:endParaRPr lang="nl-BE" sz="1800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κ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ατα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δύεσθ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αι: “verbergen wegens schaamte”. </a:t>
            </a:r>
          </a:p>
          <a:p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ὸ ἐπ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ιτήδευμ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α: zaak, praktijk. </a:t>
            </a:r>
          </a:p>
          <a:p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ειμ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αίνειν: angst hebben voor, bang zijn voor. </a:t>
            </a:r>
          </a:p>
          <a:p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ἡ α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ἰδώς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respect, schaamte, bescheidenheid. </a:t>
            </a:r>
          </a:p>
          <a:p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ὁτουοῦν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gen 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onz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enkv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ὅστι</a:t>
            </a:r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ς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l-G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ἡ 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μα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γγ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ανεία: bedrog, van magische kunsten. </a:t>
            </a:r>
          </a:p>
          <a:p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ἡ </a:t>
            </a:r>
            <a:r>
              <a:rPr lang="nl-BE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τίσις</a:t>
            </a:r>
            <a:r>
              <a:rPr lang="nl-BE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wraak, straf, vergelding.</a:t>
            </a:r>
            <a:endParaRPr lang="nl-BE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l-BE" sz="1800" dirty="0"/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C818A2F4-9C5A-47BB-B0F5-AE3B58187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74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093AA4C-D1F0-413E-82D2-17CAF2A5DF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9848" y="544749"/>
            <a:ext cx="4754880" cy="5627451"/>
          </a:xfrm>
        </p:spPr>
        <p:txBody>
          <a:bodyPr>
            <a:normAutofit fontScale="92500" lnSpcReduction="20000"/>
          </a:bodyPr>
          <a:lstStyle/>
          <a:p>
            <a:r>
              <a:rPr lang="nl-BE" sz="2400" dirty="0"/>
              <a:t>Is dit een verteller die in het verhaal staat of staat hij erbuiten? </a:t>
            </a:r>
          </a:p>
          <a:p>
            <a:endParaRPr lang="nl-BE" sz="1600" dirty="0"/>
          </a:p>
          <a:p>
            <a:r>
              <a:rPr lang="nl-BE" sz="2400" dirty="0"/>
              <a:t>Wat kom je te weten over Antonina? </a:t>
            </a:r>
          </a:p>
          <a:p>
            <a:r>
              <a:rPr lang="nl-BE" sz="2400" dirty="0"/>
              <a:t>In welke categorie kan je die kenmerken plaatsen? 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1D2A294-92F4-4E32-9265-173EFEAB36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4224" y="544749"/>
            <a:ext cx="5586984" cy="5627451"/>
          </a:xfrm>
        </p:spPr>
        <p:txBody>
          <a:bodyPr>
            <a:normAutofit fontScale="92500" lnSpcReduction="20000"/>
          </a:bodyPr>
          <a:lstStyle/>
          <a:p>
            <a:r>
              <a:rPr lang="nl-BE" dirty="0"/>
              <a:t>Dit is een verteller die buiten het verhaal staat ofwel een </a:t>
            </a:r>
            <a:r>
              <a:rPr lang="nl-BE" u="sng" dirty="0"/>
              <a:t>heterodiëgetische verteller</a:t>
            </a:r>
          </a:p>
          <a:p>
            <a:endParaRPr lang="nl-BE" dirty="0"/>
          </a:p>
          <a:p>
            <a:r>
              <a:rPr lang="nl-BE" dirty="0"/>
              <a:t>Moeder is prostituee en actrice, vader hoort bij wagenrennen (Lage afkomst)</a:t>
            </a:r>
          </a:p>
          <a:p>
            <a:r>
              <a:rPr lang="nl-BE" dirty="0"/>
              <a:t>Losbandig karakter (</a:t>
            </a:r>
            <a:r>
              <a:rPr lang="el-GR" dirty="0"/>
              <a:t>μάχλον τινὰ βιώσασα βίον) (</a:t>
            </a:r>
            <a:r>
              <a:rPr lang="nl-BE" dirty="0"/>
              <a:t>karakter)</a:t>
            </a:r>
          </a:p>
          <a:p>
            <a:r>
              <a:rPr lang="nl-BE" dirty="0"/>
              <a:t>Hoge seksualiteit, seksueel actief (seksualiteit)</a:t>
            </a:r>
          </a:p>
          <a:p>
            <a:r>
              <a:rPr lang="nl-BE" dirty="0"/>
              <a:t>Omgang met magiërs (</a:t>
            </a:r>
            <a:r>
              <a:rPr lang="el-GR" dirty="0"/>
              <a:t>φαρμακεῦσί) (</a:t>
            </a:r>
            <a:r>
              <a:rPr lang="nl-BE" dirty="0"/>
              <a:t>sociale groep)</a:t>
            </a:r>
          </a:p>
          <a:p>
            <a:r>
              <a:rPr lang="nl-BE" dirty="0"/>
              <a:t>Kennis van magie (vaardigheid) (</a:t>
            </a:r>
            <a:r>
              <a:rPr lang="el-GR" dirty="0"/>
              <a:t>τὴν μάθησιν, μαγγανείαις πολλαῖς κατείληφεν̓) </a:t>
            </a:r>
          </a:p>
          <a:p>
            <a:r>
              <a:rPr lang="nl-BE" dirty="0"/>
              <a:t>Onwettelijke kinderen (moederschap)</a:t>
            </a:r>
          </a:p>
          <a:p>
            <a:r>
              <a:rPr lang="nl-BE" dirty="0"/>
              <a:t>Getrouwd met Belisarius (nieuwe sociale klasse, relatiestatus)</a:t>
            </a:r>
          </a:p>
          <a:p>
            <a:r>
              <a:rPr lang="nl-BE" dirty="0"/>
              <a:t>Overspelige (karakter) </a:t>
            </a:r>
          </a:p>
          <a:p>
            <a:r>
              <a:rPr lang="nl-BE" dirty="0"/>
              <a:t>Geen schaamte of angst, trouweloos  (waarden en normen) </a:t>
            </a:r>
          </a:p>
          <a:p>
            <a:endParaRPr lang="nl-BE" dirty="0"/>
          </a:p>
          <a:p>
            <a:endParaRPr lang="nl-BE" dirty="0"/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5C22F982-F8BC-45C6-8947-C52B1ED6D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88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093F544-75A0-429A-B2FE-A1891D24BA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9848" y="670560"/>
            <a:ext cx="4754880" cy="5501640"/>
          </a:xfrm>
        </p:spPr>
        <p:txBody>
          <a:bodyPr/>
          <a:lstStyle/>
          <a:p>
            <a:r>
              <a:rPr lang="nl-BE" dirty="0"/>
              <a:t>Welke belangrijke informatie laat de verteller achterwege? </a:t>
            </a:r>
          </a:p>
          <a:p>
            <a:r>
              <a:rPr lang="nl-BE" dirty="0"/>
              <a:t>Is de vertelde informatie eerder positief of eerder negatief voor de beoordeling van het personage? </a:t>
            </a:r>
          </a:p>
          <a:p>
            <a:pPr marL="0" indent="0">
              <a:buNone/>
            </a:pPr>
            <a:r>
              <a:rPr lang="nl-BE" i="1" dirty="0"/>
              <a:t>Denk aan jullie eigen verwachtingen van een ‘goede’ echtgenote.</a:t>
            </a:r>
          </a:p>
          <a:p>
            <a:pPr marL="0" indent="0">
              <a:buNone/>
            </a:pPr>
            <a:endParaRPr lang="nl-BE" dirty="0"/>
          </a:p>
          <a:p>
            <a:r>
              <a:rPr lang="nl-BE" dirty="0"/>
              <a:t>In hoeverre denk je dat de verteller betrouwbaar is? Waarom denk je dit? 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D40A66D-C79B-4BA4-9719-C8FF855BA5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4224" y="762000"/>
            <a:ext cx="4754880" cy="5410200"/>
          </a:xfrm>
        </p:spPr>
        <p:txBody>
          <a:bodyPr/>
          <a:lstStyle/>
          <a:p>
            <a:r>
              <a:rPr lang="nl-BE" dirty="0"/>
              <a:t>Uiterlijk, naam, leeftijd… </a:t>
            </a:r>
          </a:p>
          <a:p>
            <a:r>
              <a:rPr lang="nl-BE" dirty="0"/>
              <a:t>Negatief -&gt; lage afkomst, verkeerde sociale groepen, hoge seksualiteit, geen maagdelijk echtgenote, geen trouwe echtgenote, magische krachten, geen schaamte of angst…</a:t>
            </a:r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De verteller heeft een agenda (denk aan de inleiding), dus waarschijnlijk niet (volledig) te vertrouwen + vertelstijl is zeker niet neutraal </a:t>
            </a: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B990AE80-ED38-4051-B25F-76164A920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65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out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Houttype</Template>
  <TotalTime>369</TotalTime>
  <Words>2266</Words>
  <Application>Microsoft Office PowerPoint</Application>
  <PresentationFormat>Breedbeeld</PresentationFormat>
  <Paragraphs>355</Paragraphs>
  <Slides>29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29</vt:i4>
      </vt:variant>
    </vt:vector>
  </HeadingPairs>
  <TitlesOfParts>
    <vt:vector size="37" baseType="lpstr">
      <vt:lpstr>Arial</vt:lpstr>
      <vt:lpstr>Calibri</vt:lpstr>
      <vt:lpstr>Cambria</vt:lpstr>
      <vt:lpstr>Roboto</vt:lpstr>
      <vt:lpstr>Rockwell</vt:lpstr>
      <vt:lpstr>Rockwell Condensed</vt:lpstr>
      <vt:lpstr>Wingdings</vt:lpstr>
      <vt:lpstr>Houttype</vt:lpstr>
      <vt:lpstr>Procopius’ Anekdota</vt:lpstr>
      <vt:lpstr>Korte opfrissing </vt:lpstr>
      <vt:lpstr>Kennismaking met ‘de’ echtgenote IN DE ANEKDOTA</vt:lpstr>
      <vt:lpstr>Jullie verwachtingen </vt:lpstr>
      <vt:lpstr>Antonina </vt:lpstr>
      <vt:lpstr>PowerPoint-presentatie</vt:lpstr>
      <vt:lpstr>PowerPoint-presentatie</vt:lpstr>
      <vt:lpstr>PowerPoint-presentatie</vt:lpstr>
      <vt:lpstr>PowerPoint-presentatie</vt:lpstr>
      <vt:lpstr>PowerPoint-presentatie</vt:lpstr>
      <vt:lpstr>Een anonieme echtgenote</vt:lpstr>
      <vt:lpstr>PowerPoint-presentatie</vt:lpstr>
      <vt:lpstr>PowerPoint-presentatie</vt:lpstr>
      <vt:lpstr>PowerPoint-presentatie</vt:lpstr>
      <vt:lpstr>narratologie</vt:lpstr>
      <vt:lpstr>verhaaltheorie</vt:lpstr>
      <vt:lpstr>verteltheorie</vt:lpstr>
      <vt:lpstr>Soorten vertellers </vt:lpstr>
      <vt:lpstr>Soorten vertellers </vt:lpstr>
      <vt:lpstr>Focalisatie als lens </vt:lpstr>
      <vt:lpstr>Samenvatting les 2</vt:lpstr>
      <vt:lpstr>luppicina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Procopius’ Anekdota</dc:title>
  <dc:creator>Laura Naeye</dc:creator>
  <cp:lastModifiedBy>Laura Naeye</cp:lastModifiedBy>
  <cp:revision>3</cp:revision>
  <cp:lastPrinted>2022-05-30T13:40:09Z</cp:lastPrinted>
  <dcterms:created xsi:type="dcterms:W3CDTF">2022-03-01T17:42:16Z</dcterms:created>
  <dcterms:modified xsi:type="dcterms:W3CDTF">2022-05-30T14:32:14Z</dcterms:modified>
</cp:coreProperties>
</file>