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1"/>
  </p:notesMasterIdLst>
  <p:sldIdLst>
    <p:sldId id="256" r:id="rId2"/>
    <p:sldId id="266" r:id="rId3"/>
    <p:sldId id="274" r:id="rId4"/>
    <p:sldId id="275" r:id="rId5"/>
    <p:sldId id="276" r:id="rId6"/>
    <p:sldId id="277" r:id="rId7"/>
    <p:sldId id="279" r:id="rId8"/>
    <p:sldId id="278" r:id="rId9"/>
    <p:sldId id="280" r:id="rId10"/>
    <p:sldId id="281" r:id="rId11"/>
    <p:sldId id="282" r:id="rId12"/>
    <p:sldId id="267" r:id="rId13"/>
    <p:sldId id="268" r:id="rId14"/>
    <p:sldId id="269" r:id="rId15"/>
    <p:sldId id="265" r:id="rId16"/>
    <p:sldId id="270" r:id="rId17"/>
    <p:sldId id="271" r:id="rId18"/>
    <p:sldId id="283" r:id="rId19"/>
    <p:sldId id="284" r:id="rId20"/>
  </p:sldIdLst>
  <p:sldSz cx="17338675" cy="9753600"/>
  <p:notesSz cx="6858000" cy="9144000"/>
  <p:defaultTextStyle>
    <a:defPPr>
      <a:defRPr lang="en-US"/>
    </a:defPPr>
    <a:lvl1pPr marL="0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1pPr>
    <a:lvl2pPr marL="650184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2pPr>
    <a:lvl3pPr marL="1300368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3pPr>
    <a:lvl4pPr marL="1950552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4pPr>
    <a:lvl5pPr marL="2600736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5pPr>
    <a:lvl6pPr marL="3250921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6pPr>
    <a:lvl7pPr marL="3901105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7pPr>
    <a:lvl8pPr marL="4551289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8pPr>
    <a:lvl9pPr marL="5201473" algn="l" defTabSz="1300368" rtl="0" eaLnBrk="1" latinLnBrk="0" hangingPunct="1">
      <a:defRPr sz="256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pos="54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64C8"/>
    <a:srgbClr val="FFD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254" autoAdjust="0"/>
    <p:restoredTop sz="95701" autoAdjust="0"/>
  </p:normalViewPr>
  <p:slideViewPr>
    <p:cSldViewPr snapToGrid="0" showGuides="1">
      <p:cViewPr varScale="1">
        <p:scale>
          <a:sx n="52" d="100"/>
          <a:sy n="52" d="100"/>
        </p:scale>
        <p:origin x="200" y="936"/>
      </p:cViewPr>
      <p:guideLst>
        <p:guide orient="horz" pos="3072"/>
        <p:guide pos="54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Velle" userId="1041176f-5fc8-48ab-885f-8a87bf56daa0" providerId="ADAL" clId="{461A3187-E872-514F-B020-E87F36BE0F62}"/>
    <pc:docChg chg="undo custSel addSld delSld modSld sldOrd">
      <pc:chgData name="Thomas Velle" userId="1041176f-5fc8-48ab-885f-8a87bf56daa0" providerId="ADAL" clId="{461A3187-E872-514F-B020-E87F36BE0F62}" dt="2021-05-19T10:00:10.708" v="10830" actId="14100"/>
      <pc:docMkLst>
        <pc:docMk/>
      </pc:docMkLst>
      <pc:sldChg chg="del">
        <pc:chgData name="Thomas Velle" userId="1041176f-5fc8-48ab-885f-8a87bf56daa0" providerId="ADAL" clId="{461A3187-E872-514F-B020-E87F36BE0F62}" dt="2021-05-19T07:53:55.098" v="2118" actId="2696"/>
        <pc:sldMkLst>
          <pc:docMk/>
          <pc:sldMk cId="4162507869" sldId="259"/>
        </pc:sldMkLst>
      </pc:sldChg>
      <pc:sldChg chg="del">
        <pc:chgData name="Thomas Velle" userId="1041176f-5fc8-48ab-885f-8a87bf56daa0" providerId="ADAL" clId="{461A3187-E872-514F-B020-E87F36BE0F62}" dt="2021-05-19T07:53:46.200" v="2117" actId="2696"/>
        <pc:sldMkLst>
          <pc:docMk/>
          <pc:sldMk cId="2760186874" sldId="260"/>
        </pc:sldMkLst>
      </pc:sldChg>
      <pc:sldChg chg="modSp del">
        <pc:chgData name="Thomas Velle" userId="1041176f-5fc8-48ab-885f-8a87bf56daa0" providerId="ADAL" clId="{461A3187-E872-514F-B020-E87F36BE0F62}" dt="2021-05-19T09:47:55.651" v="8801" actId="2696"/>
        <pc:sldMkLst>
          <pc:docMk/>
          <pc:sldMk cId="411963799" sldId="264"/>
        </pc:sldMkLst>
        <pc:spChg chg="mod">
          <ac:chgData name="Thomas Velle" userId="1041176f-5fc8-48ab-885f-8a87bf56daa0" providerId="ADAL" clId="{461A3187-E872-514F-B020-E87F36BE0F62}" dt="2021-05-19T09:47:53.285" v="8800" actId="20577"/>
          <ac:spMkLst>
            <pc:docMk/>
            <pc:sldMk cId="411963799" sldId="264"/>
            <ac:spMk id="2" creationId="{00000000-0000-0000-0000-000000000000}"/>
          </ac:spMkLst>
        </pc:spChg>
      </pc:sldChg>
      <pc:sldChg chg="modSp">
        <pc:chgData name="Thomas Velle" userId="1041176f-5fc8-48ab-885f-8a87bf56daa0" providerId="ADAL" clId="{461A3187-E872-514F-B020-E87F36BE0F62}" dt="2021-05-19T07:47:48.734" v="1671" actId="27636"/>
        <pc:sldMkLst>
          <pc:docMk/>
          <pc:sldMk cId="1888289208" sldId="265"/>
        </pc:sldMkLst>
        <pc:spChg chg="mod">
          <ac:chgData name="Thomas Velle" userId="1041176f-5fc8-48ab-885f-8a87bf56daa0" providerId="ADAL" clId="{461A3187-E872-514F-B020-E87F36BE0F62}" dt="2021-05-19T07:45:22.516" v="1537" actId="20577"/>
          <ac:spMkLst>
            <pc:docMk/>
            <pc:sldMk cId="1888289208" sldId="265"/>
            <ac:spMk id="2" creationId="{00000000-0000-0000-0000-000000000000}"/>
          </ac:spMkLst>
        </pc:spChg>
        <pc:spChg chg="mod">
          <ac:chgData name="Thomas Velle" userId="1041176f-5fc8-48ab-885f-8a87bf56daa0" providerId="ADAL" clId="{461A3187-E872-514F-B020-E87F36BE0F62}" dt="2021-05-19T07:47:48.734" v="1671" actId="27636"/>
          <ac:spMkLst>
            <pc:docMk/>
            <pc:sldMk cId="1888289208" sldId="265"/>
            <ac:spMk id="3" creationId="{00000000-0000-0000-0000-000000000000}"/>
          </ac:spMkLst>
        </pc:spChg>
      </pc:sldChg>
      <pc:sldChg chg="addSp delSp modSp">
        <pc:chgData name="Thomas Velle" userId="1041176f-5fc8-48ab-885f-8a87bf56daa0" providerId="ADAL" clId="{461A3187-E872-514F-B020-E87F36BE0F62}" dt="2021-05-19T07:53:41.200" v="2116"/>
        <pc:sldMkLst>
          <pc:docMk/>
          <pc:sldMk cId="1541820526" sldId="266"/>
        </pc:sldMkLst>
        <pc:spChg chg="add del mod">
          <ac:chgData name="Thomas Velle" userId="1041176f-5fc8-48ab-885f-8a87bf56daa0" providerId="ADAL" clId="{461A3187-E872-514F-B020-E87F36BE0F62}" dt="2021-05-19T07:53:41.200" v="2116"/>
          <ac:spMkLst>
            <pc:docMk/>
            <pc:sldMk cId="1541820526" sldId="266"/>
            <ac:spMk id="2" creationId="{26F59841-2D5F-9749-A1E7-9C2C2DA0C9A6}"/>
          </ac:spMkLst>
        </pc:spChg>
        <pc:spChg chg="mod">
          <ac:chgData name="Thomas Velle" userId="1041176f-5fc8-48ab-885f-8a87bf56daa0" providerId="ADAL" clId="{461A3187-E872-514F-B020-E87F36BE0F62}" dt="2021-05-19T07:53:36.034" v="2114" actId="313"/>
          <ac:spMkLst>
            <pc:docMk/>
            <pc:sldMk cId="1541820526" sldId="266"/>
            <ac:spMk id="5" creationId="{D3658237-E4B4-4D4A-82B1-53A39A9BA2FB}"/>
          </ac:spMkLst>
        </pc:spChg>
      </pc:sldChg>
      <pc:sldChg chg="addSp delSp modSp">
        <pc:chgData name="Thomas Velle" userId="1041176f-5fc8-48ab-885f-8a87bf56daa0" providerId="ADAL" clId="{461A3187-E872-514F-B020-E87F36BE0F62}" dt="2021-05-19T08:20:44.299" v="2839" actId="20577"/>
        <pc:sldMkLst>
          <pc:docMk/>
          <pc:sldMk cId="3818524743" sldId="267"/>
        </pc:sldMkLst>
        <pc:spChg chg="mod">
          <ac:chgData name="Thomas Velle" userId="1041176f-5fc8-48ab-885f-8a87bf56daa0" providerId="ADAL" clId="{461A3187-E872-514F-B020-E87F36BE0F62}" dt="2021-05-19T08:20:44.299" v="2839" actId="20577"/>
          <ac:spMkLst>
            <pc:docMk/>
            <pc:sldMk cId="3818524743" sldId="267"/>
            <ac:spMk id="3" creationId="{AE1B4DC6-1751-A24B-823A-B354231289FB}"/>
          </ac:spMkLst>
        </pc:spChg>
        <pc:spChg chg="add del">
          <ac:chgData name="Thomas Velle" userId="1041176f-5fc8-48ab-885f-8a87bf56daa0" providerId="ADAL" clId="{461A3187-E872-514F-B020-E87F36BE0F62}" dt="2021-05-19T07:32:19.747" v="1198"/>
          <ac:spMkLst>
            <pc:docMk/>
            <pc:sldMk cId="3818524743" sldId="267"/>
            <ac:spMk id="5" creationId="{BB3E71AE-A2A4-A74D-871E-E1790D12C6D9}"/>
          </ac:spMkLst>
        </pc:spChg>
      </pc:sldChg>
      <pc:sldChg chg="addSp delSp modSp add">
        <pc:chgData name="Thomas Velle" userId="1041176f-5fc8-48ab-885f-8a87bf56daa0" providerId="ADAL" clId="{461A3187-E872-514F-B020-E87F36BE0F62}" dt="2021-05-19T07:41:24.121" v="1398" actId="14100"/>
        <pc:sldMkLst>
          <pc:docMk/>
          <pc:sldMk cId="1459684298" sldId="268"/>
        </pc:sldMkLst>
        <pc:spChg chg="mod">
          <ac:chgData name="Thomas Velle" userId="1041176f-5fc8-48ab-885f-8a87bf56daa0" providerId="ADAL" clId="{461A3187-E872-514F-B020-E87F36BE0F62}" dt="2021-05-19T07:41:24.121" v="1398" actId="14100"/>
          <ac:spMkLst>
            <pc:docMk/>
            <pc:sldMk cId="1459684298" sldId="268"/>
            <ac:spMk id="2" creationId="{F2EE4D04-A5F1-C84A-9486-145E1355B760}"/>
          </ac:spMkLst>
        </pc:spChg>
        <pc:spChg chg="add del mod">
          <ac:chgData name="Thomas Velle" userId="1041176f-5fc8-48ab-885f-8a87bf56daa0" providerId="ADAL" clId="{461A3187-E872-514F-B020-E87F36BE0F62}" dt="2021-05-19T07:41:17.927" v="1396"/>
          <ac:spMkLst>
            <pc:docMk/>
            <pc:sldMk cId="1459684298" sldId="268"/>
            <ac:spMk id="3" creationId="{AE1B4DC6-1751-A24B-823A-B354231289FB}"/>
          </ac:spMkLst>
        </pc:spChg>
        <pc:graphicFrameChg chg="add del mod">
          <ac:chgData name="Thomas Velle" userId="1041176f-5fc8-48ab-885f-8a87bf56daa0" providerId="ADAL" clId="{461A3187-E872-514F-B020-E87F36BE0F62}" dt="2021-05-19T07:38:02.422" v="1282"/>
          <ac:graphicFrameMkLst>
            <pc:docMk/>
            <pc:sldMk cId="1459684298" sldId="268"/>
            <ac:graphicFrameMk id="5" creationId="{0559DC2E-592A-7646-9869-78D545B94C61}"/>
          </ac:graphicFrameMkLst>
        </pc:graphicFrameChg>
      </pc:sldChg>
      <pc:sldChg chg="modSp add">
        <pc:chgData name="Thomas Velle" userId="1041176f-5fc8-48ab-885f-8a87bf56daa0" providerId="ADAL" clId="{461A3187-E872-514F-B020-E87F36BE0F62}" dt="2021-05-19T07:44:16.612" v="1473" actId="5793"/>
        <pc:sldMkLst>
          <pc:docMk/>
          <pc:sldMk cId="842855855" sldId="269"/>
        </pc:sldMkLst>
        <pc:spChg chg="mod">
          <ac:chgData name="Thomas Velle" userId="1041176f-5fc8-48ab-885f-8a87bf56daa0" providerId="ADAL" clId="{461A3187-E872-514F-B020-E87F36BE0F62}" dt="2021-05-19T07:42:02.599" v="1402"/>
          <ac:spMkLst>
            <pc:docMk/>
            <pc:sldMk cId="842855855" sldId="269"/>
            <ac:spMk id="2" creationId="{44DB6987-3C0C-3248-8575-6AEB06B73012}"/>
          </ac:spMkLst>
        </pc:spChg>
        <pc:spChg chg="mod">
          <ac:chgData name="Thomas Velle" userId="1041176f-5fc8-48ab-885f-8a87bf56daa0" providerId="ADAL" clId="{461A3187-E872-514F-B020-E87F36BE0F62}" dt="2021-05-19T07:44:16.612" v="1473" actId="5793"/>
          <ac:spMkLst>
            <pc:docMk/>
            <pc:sldMk cId="842855855" sldId="269"/>
            <ac:spMk id="3" creationId="{73405B5D-2118-E047-A32C-70AF3735BFAC}"/>
          </ac:spMkLst>
        </pc:spChg>
      </pc:sldChg>
      <pc:sldChg chg="modSp add">
        <pc:chgData name="Thomas Velle" userId="1041176f-5fc8-48ab-885f-8a87bf56daa0" providerId="ADAL" clId="{461A3187-E872-514F-B020-E87F36BE0F62}" dt="2021-05-19T07:51:10.718" v="1908" actId="20577"/>
        <pc:sldMkLst>
          <pc:docMk/>
          <pc:sldMk cId="1455011499" sldId="270"/>
        </pc:sldMkLst>
        <pc:spChg chg="mod">
          <ac:chgData name="Thomas Velle" userId="1041176f-5fc8-48ab-885f-8a87bf56daa0" providerId="ADAL" clId="{461A3187-E872-514F-B020-E87F36BE0F62}" dt="2021-05-19T07:49:07.654" v="1712" actId="20577"/>
          <ac:spMkLst>
            <pc:docMk/>
            <pc:sldMk cId="1455011499" sldId="270"/>
            <ac:spMk id="2" creationId="{CE207819-0F34-F14E-85B0-C41A9B1217EB}"/>
          </ac:spMkLst>
        </pc:spChg>
        <pc:spChg chg="mod">
          <ac:chgData name="Thomas Velle" userId="1041176f-5fc8-48ab-885f-8a87bf56daa0" providerId="ADAL" clId="{461A3187-E872-514F-B020-E87F36BE0F62}" dt="2021-05-19T07:51:10.718" v="1908" actId="20577"/>
          <ac:spMkLst>
            <pc:docMk/>
            <pc:sldMk cId="1455011499" sldId="270"/>
            <ac:spMk id="3" creationId="{725AFD8B-18B0-4E45-80EF-E23EF618519B}"/>
          </ac:spMkLst>
        </pc:spChg>
      </pc:sldChg>
      <pc:sldChg chg="addSp delSp modSp add">
        <pc:chgData name="Thomas Velle" userId="1041176f-5fc8-48ab-885f-8a87bf56daa0" providerId="ADAL" clId="{461A3187-E872-514F-B020-E87F36BE0F62}" dt="2021-05-19T08:07:41.016" v="2212" actId="20577"/>
        <pc:sldMkLst>
          <pc:docMk/>
          <pc:sldMk cId="435732804" sldId="271"/>
        </pc:sldMkLst>
        <pc:spChg chg="mod">
          <ac:chgData name="Thomas Velle" userId="1041176f-5fc8-48ab-885f-8a87bf56daa0" providerId="ADAL" clId="{461A3187-E872-514F-B020-E87F36BE0F62}" dt="2021-05-19T07:52:03.211" v="1942" actId="20577"/>
          <ac:spMkLst>
            <pc:docMk/>
            <pc:sldMk cId="435732804" sldId="271"/>
            <ac:spMk id="2" creationId="{0C21C8A1-71B1-7740-9CDA-BD895B0D1126}"/>
          </ac:spMkLst>
        </pc:spChg>
        <pc:spChg chg="add del mod">
          <ac:chgData name="Thomas Velle" userId="1041176f-5fc8-48ab-885f-8a87bf56daa0" providerId="ADAL" clId="{461A3187-E872-514F-B020-E87F36BE0F62}" dt="2021-05-19T08:07:41.016" v="2212" actId="20577"/>
          <ac:spMkLst>
            <pc:docMk/>
            <pc:sldMk cId="435732804" sldId="271"/>
            <ac:spMk id="3" creationId="{D791AC8B-F7AE-8647-BE5E-A7309EFE189B}"/>
          </ac:spMkLst>
        </pc:spChg>
        <pc:graphicFrameChg chg="add del mod">
          <ac:chgData name="Thomas Velle" userId="1041176f-5fc8-48ab-885f-8a87bf56daa0" providerId="ADAL" clId="{461A3187-E872-514F-B020-E87F36BE0F62}" dt="2021-05-19T07:51:30.246" v="1911"/>
          <ac:graphicFrameMkLst>
            <pc:docMk/>
            <pc:sldMk cId="435732804" sldId="271"/>
            <ac:graphicFrameMk id="5" creationId="{9B93E975-86A7-474D-92CB-448D1391BE0A}"/>
          </ac:graphicFrameMkLst>
        </pc:graphicFrameChg>
      </pc:sldChg>
      <pc:sldChg chg="modSp add del">
        <pc:chgData name="Thomas Velle" userId="1041176f-5fc8-48ab-885f-8a87bf56daa0" providerId="ADAL" clId="{461A3187-E872-514F-B020-E87F36BE0F62}" dt="2021-05-19T08:06:42.543" v="2154" actId="2696"/>
        <pc:sldMkLst>
          <pc:docMk/>
          <pc:sldMk cId="1888599898" sldId="272"/>
        </pc:sldMkLst>
        <pc:spChg chg="mod">
          <ac:chgData name="Thomas Velle" userId="1041176f-5fc8-48ab-885f-8a87bf56daa0" providerId="ADAL" clId="{461A3187-E872-514F-B020-E87F36BE0F62}" dt="2021-05-19T07:55:57.529" v="2131" actId="404"/>
          <ac:spMkLst>
            <pc:docMk/>
            <pc:sldMk cId="1888599898" sldId="272"/>
            <ac:spMk id="2" creationId="{8EC90779-6DF1-C845-B63C-C6F63F105625}"/>
          </ac:spMkLst>
        </pc:spChg>
        <pc:spChg chg="mod">
          <ac:chgData name="Thomas Velle" userId="1041176f-5fc8-48ab-885f-8a87bf56daa0" providerId="ADAL" clId="{461A3187-E872-514F-B020-E87F36BE0F62}" dt="2021-05-19T07:57:18.207" v="2152" actId="113"/>
          <ac:spMkLst>
            <pc:docMk/>
            <pc:sldMk cId="1888599898" sldId="272"/>
            <ac:spMk id="3" creationId="{57D449DA-2EA1-0A47-B6FF-137D2A9D9078}"/>
          </ac:spMkLst>
        </pc:spChg>
      </pc:sldChg>
      <pc:sldChg chg="add del">
        <pc:chgData name="Thomas Velle" userId="1041176f-5fc8-48ab-885f-8a87bf56daa0" providerId="ADAL" clId="{461A3187-E872-514F-B020-E87F36BE0F62}" dt="2021-05-19T09:29:39.743" v="8541" actId="2696"/>
        <pc:sldMkLst>
          <pc:docMk/>
          <pc:sldMk cId="1252710627" sldId="273"/>
        </pc:sldMkLst>
      </pc:sldChg>
      <pc:sldChg chg="addSp delSp modSp add">
        <pc:chgData name="Thomas Velle" userId="1041176f-5fc8-48ab-885f-8a87bf56daa0" providerId="ADAL" clId="{461A3187-E872-514F-B020-E87F36BE0F62}" dt="2021-05-19T08:40:38.400" v="4123" actId="404"/>
        <pc:sldMkLst>
          <pc:docMk/>
          <pc:sldMk cId="1899381742" sldId="274"/>
        </pc:sldMkLst>
        <pc:spChg chg="mod">
          <ac:chgData name="Thomas Velle" userId="1041176f-5fc8-48ab-885f-8a87bf56daa0" providerId="ADAL" clId="{461A3187-E872-514F-B020-E87F36BE0F62}" dt="2021-05-19T08:40:17.685" v="4120" actId="14100"/>
          <ac:spMkLst>
            <pc:docMk/>
            <pc:sldMk cId="1899381742" sldId="274"/>
            <ac:spMk id="2" creationId="{1571F0EF-B6B3-C541-9784-90BFD6AC8635}"/>
          </ac:spMkLst>
        </pc:spChg>
        <pc:spChg chg="del mod">
          <ac:chgData name="Thomas Velle" userId="1041176f-5fc8-48ab-885f-8a87bf56daa0" providerId="ADAL" clId="{461A3187-E872-514F-B020-E87F36BE0F62}" dt="2021-05-19T08:09:03.881" v="2227" actId="3680"/>
          <ac:spMkLst>
            <pc:docMk/>
            <pc:sldMk cId="1899381742" sldId="274"/>
            <ac:spMk id="3" creationId="{D7829768-3A92-794A-9D6D-77DAF722485A}"/>
          </ac:spMkLst>
        </pc:spChg>
        <pc:graphicFrameChg chg="add mod modGraphic">
          <ac:chgData name="Thomas Velle" userId="1041176f-5fc8-48ab-885f-8a87bf56daa0" providerId="ADAL" clId="{461A3187-E872-514F-B020-E87F36BE0F62}" dt="2021-05-19T08:40:38.400" v="4123" actId="404"/>
          <ac:graphicFrameMkLst>
            <pc:docMk/>
            <pc:sldMk cId="1899381742" sldId="274"/>
            <ac:graphicFrameMk id="5" creationId="{BA3139A1-C4DF-984F-802C-40BEA9997CF4}"/>
          </ac:graphicFrameMkLst>
        </pc:graphicFrameChg>
      </pc:sldChg>
      <pc:sldChg chg="addSp delSp modSp add">
        <pc:chgData name="Thomas Velle" userId="1041176f-5fc8-48ab-885f-8a87bf56daa0" providerId="ADAL" clId="{461A3187-E872-514F-B020-E87F36BE0F62}" dt="2021-05-19T08:46:23.210" v="4384" actId="20577"/>
        <pc:sldMkLst>
          <pc:docMk/>
          <pc:sldMk cId="349213029" sldId="275"/>
        </pc:sldMkLst>
        <pc:spChg chg="mod">
          <ac:chgData name="Thomas Velle" userId="1041176f-5fc8-48ab-885f-8a87bf56daa0" providerId="ADAL" clId="{461A3187-E872-514F-B020-E87F36BE0F62}" dt="2021-05-19T08:41:21.131" v="4166" actId="20577"/>
          <ac:spMkLst>
            <pc:docMk/>
            <pc:sldMk cId="349213029" sldId="275"/>
            <ac:spMk id="2" creationId="{83008F34-BD49-C748-90F0-07DC2CF596EC}"/>
          </ac:spMkLst>
        </pc:spChg>
        <pc:spChg chg="del">
          <ac:chgData name="Thomas Velle" userId="1041176f-5fc8-48ab-885f-8a87bf56daa0" providerId="ADAL" clId="{461A3187-E872-514F-B020-E87F36BE0F62}" dt="2021-05-19T08:41:26.994" v="4167"/>
          <ac:spMkLst>
            <pc:docMk/>
            <pc:sldMk cId="349213029" sldId="275"/>
            <ac:spMk id="3" creationId="{B288EF8B-95F0-AF41-A40D-32FDC4A5AFD8}"/>
          </ac:spMkLst>
        </pc:spChg>
        <pc:spChg chg="add del mod">
          <ac:chgData name="Thomas Velle" userId="1041176f-5fc8-48ab-885f-8a87bf56daa0" providerId="ADAL" clId="{461A3187-E872-514F-B020-E87F36BE0F62}" dt="2021-05-19T08:42:48.141" v="4173"/>
          <ac:spMkLst>
            <pc:docMk/>
            <pc:sldMk cId="349213029" sldId="275"/>
            <ac:spMk id="5" creationId="{5042F496-5209-D343-A326-C3FA3951760C}"/>
          </ac:spMkLst>
        </pc:spChg>
        <pc:spChg chg="add del mod">
          <ac:chgData name="Thomas Velle" userId="1041176f-5fc8-48ab-885f-8a87bf56daa0" providerId="ADAL" clId="{461A3187-E872-514F-B020-E87F36BE0F62}" dt="2021-05-19T08:42:03.798" v="4168"/>
          <ac:spMkLst>
            <pc:docMk/>
            <pc:sldMk cId="349213029" sldId="275"/>
            <ac:spMk id="6" creationId="{9F1A659A-D477-AC4C-A0E5-80D86BD00968}"/>
          </ac:spMkLst>
        </pc:spChg>
        <pc:spChg chg="add del mod">
          <ac:chgData name="Thomas Velle" userId="1041176f-5fc8-48ab-885f-8a87bf56daa0" providerId="ADAL" clId="{461A3187-E872-514F-B020-E87F36BE0F62}" dt="2021-05-19T08:42:33.717" v="4172" actId="478"/>
          <ac:spMkLst>
            <pc:docMk/>
            <pc:sldMk cId="349213029" sldId="275"/>
            <ac:spMk id="10" creationId="{8BBF45E1-D129-914F-9EAD-0871050D1703}"/>
          </ac:spMkLst>
        </pc:spChg>
        <pc:spChg chg="add mod">
          <ac:chgData name="Thomas Velle" userId="1041176f-5fc8-48ab-885f-8a87bf56daa0" providerId="ADAL" clId="{461A3187-E872-514F-B020-E87F36BE0F62}" dt="2021-05-19T08:46:23.210" v="4384" actId="20577"/>
          <ac:spMkLst>
            <pc:docMk/>
            <pc:sldMk cId="349213029" sldId="275"/>
            <ac:spMk id="17" creationId="{691E200B-16DD-5445-9B89-4D27BEBC1D77}"/>
          </ac:spMkLst>
        </pc:spChg>
        <pc:picChg chg="add del mod">
          <ac:chgData name="Thomas Velle" userId="1041176f-5fc8-48ab-885f-8a87bf56daa0" providerId="ADAL" clId="{461A3187-E872-514F-B020-E87F36BE0F62}" dt="2021-05-19T08:42:31.391" v="4171" actId="478"/>
          <ac:picMkLst>
            <pc:docMk/>
            <pc:sldMk cId="349213029" sldId="275"/>
            <ac:picMk id="8" creationId="{94981AC1-011A-6446-BDD0-C5D3149D6B18}"/>
          </ac:picMkLst>
        </pc:picChg>
        <pc:picChg chg="add mod">
          <ac:chgData name="Thomas Velle" userId="1041176f-5fc8-48ab-885f-8a87bf56daa0" providerId="ADAL" clId="{461A3187-E872-514F-B020-E87F36BE0F62}" dt="2021-05-19T08:43:54.303" v="4177" actId="1076"/>
          <ac:picMkLst>
            <pc:docMk/>
            <pc:sldMk cId="349213029" sldId="275"/>
            <ac:picMk id="12" creationId="{29CF5792-55C5-9D45-AC43-9709456C1BF8}"/>
          </ac:picMkLst>
        </pc:picChg>
        <pc:picChg chg="add mod">
          <ac:chgData name="Thomas Velle" userId="1041176f-5fc8-48ab-885f-8a87bf56daa0" providerId="ADAL" clId="{461A3187-E872-514F-B020-E87F36BE0F62}" dt="2021-05-19T08:43:58.089" v="4178" actId="1076"/>
          <ac:picMkLst>
            <pc:docMk/>
            <pc:sldMk cId="349213029" sldId="275"/>
            <ac:picMk id="14" creationId="{9FBB27DF-2F3F-8142-8A6C-305ED76076E0}"/>
          </ac:picMkLst>
        </pc:picChg>
        <pc:picChg chg="add mod">
          <ac:chgData name="Thomas Velle" userId="1041176f-5fc8-48ab-885f-8a87bf56daa0" providerId="ADAL" clId="{461A3187-E872-514F-B020-E87F36BE0F62}" dt="2021-05-19T08:44:26.825" v="4183" actId="1076"/>
          <ac:picMkLst>
            <pc:docMk/>
            <pc:sldMk cId="349213029" sldId="275"/>
            <ac:picMk id="15" creationId="{0EAF4E37-BFCC-F647-87E7-688ECFB7A028}"/>
          </ac:picMkLst>
        </pc:picChg>
        <pc:picChg chg="add mod">
          <ac:chgData name="Thomas Velle" userId="1041176f-5fc8-48ab-885f-8a87bf56daa0" providerId="ADAL" clId="{461A3187-E872-514F-B020-E87F36BE0F62}" dt="2021-05-19T08:44:49.908" v="4186" actId="1076"/>
          <ac:picMkLst>
            <pc:docMk/>
            <pc:sldMk cId="349213029" sldId="275"/>
            <ac:picMk id="16" creationId="{F9C96296-2B59-814C-8CDD-3C4CB82CC2ED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8:54:29.837" v="4956" actId="20577"/>
        <pc:sldMkLst>
          <pc:docMk/>
          <pc:sldMk cId="1964967631" sldId="276"/>
        </pc:sldMkLst>
        <pc:spChg chg="mod">
          <ac:chgData name="Thomas Velle" userId="1041176f-5fc8-48ab-885f-8a87bf56daa0" providerId="ADAL" clId="{461A3187-E872-514F-B020-E87F36BE0F62}" dt="2021-05-19T08:46:45.112" v="4422" actId="20577"/>
          <ac:spMkLst>
            <pc:docMk/>
            <pc:sldMk cId="1964967631" sldId="276"/>
            <ac:spMk id="2" creationId="{83008F34-BD49-C748-90F0-07DC2CF596EC}"/>
          </ac:spMkLst>
        </pc:spChg>
        <pc:spChg chg="add del mod">
          <ac:chgData name="Thomas Velle" userId="1041176f-5fc8-48ab-885f-8a87bf56daa0" providerId="ADAL" clId="{461A3187-E872-514F-B020-E87F36BE0F62}" dt="2021-05-19T08:46:49.688" v="4425" actId="478"/>
          <ac:spMkLst>
            <pc:docMk/>
            <pc:sldMk cId="1964967631" sldId="276"/>
            <ac:spMk id="5" creationId="{E9147F28-CAF5-5F4E-9523-6AD58356AC6F}"/>
          </ac:spMkLst>
        </pc:spChg>
        <pc:spChg chg="add mod">
          <ac:chgData name="Thomas Velle" userId="1041176f-5fc8-48ab-885f-8a87bf56daa0" providerId="ADAL" clId="{461A3187-E872-514F-B020-E87F36BE0F62}" dt="2021-05-19T08:54:29.837" v="4956" actId="20577"/>
          <ac:spMkLst>
            <pc:docMk/>
            <pc:sldMk cId="1964967631" sldId="276"/>
            <ac:spMk id="13" creationId="{84773DD7-47A7-314E-89B2-0E659292F435}"/>
          </ac:spMkLst>
        </pc:spChg>
        <pc:spChg chg="del">
          <ac:chgData name="Thomas Velle" userId="1041176f-5fc8-48ab-885f-8a87bf56daa0" providerId="ADAL" clId="{461A3187-E872-514F-B020-E87F36BE0F62}" dt="2021-05-19T08:46:53.823" v="4428" actId="478"/>
          <ac:spMkLst>
            <pc:docMk/>
            <pc:sldMk cId="1964967631" sldId="276"/>
            <ac:spMk id="17" creationId="{691E200B-16DD-5445-9B89-4D27BEBC1D77}"/>
          </ac:spMkLst>
        </pc:spChg>
        <pc:picChg chg="add mod">
          <ac:chgData name="Thomas Velle" userId="1041176f-5fc8-48ab-885f-8a87bf56daa0" providerId="ADAL" clId="{461A3187-E872-514F-B020-E87F36BE0F62}" dt="2021-05-19T08:48:56.898" v="4437" actId="1076"/>
          <ac:picMkLst>
            <pc:docMk/>
            <pc:sldMk cId="1964967631" sldId="276"/>
            <ac:picMk id="7" creationId="{97881DB8-FB3D-624D-B8A8-C5B44DE124AC}"/>
          </ac:picMkLst>
        </pc:picChg>
        <pc:picChg chg="add mod">
          <ac:chgData name="Thomas Velle" userId="1041176f-5fc8-48ab-885f-8a87bf56daa0" providerId="ADAL" clId="{461A3187-E872-514F-B020-E87F36BE0F62}" dt="2021-05-19T08:49:00.793" v="4438" actId="1076"/>
          <ac:picMkLst>
            <pc:docMk/>
            <pc:sldMk cId="1964967631" sldId="276"/>
            <ac:picMk id="9" creationId="{4F84076A-C908-1F46-ABFA-87C3C724903A}"/>
          </ac:picMkLst>
        </pc:picChg>
        <pc:picChg chg="add mod">
          <ac:chgData name="Thomas Velle" userId="1041176f-5fc8-48ab-885f-8a87bf56daa0" providerId="ADAL" clId="{461A3187-E872-514F-B020-E87F36BE0F62}" dt="2021-05-19T08:50:07.225" v="4441" actId="14100"/>
          <ac:picMkLst>
            <pc:docMk/>
            <pc:sldMk cId="1964967631" sldId="276"/>
            <ac:picMk id="11" creationId="{61E2C7E7-BE4A-8F47-BB86-74E4E7CCB09B}"/>
          </ac:picMkLst>
        </pc:picChg>
        <pc:picChg chg="del">
          <ac:chgData name="Thomas Velle" userId="1041176f-5fc8-48ab-885f-8a87bf56daa0" providerId="ADAL" clId="{461A3187-E872-514F-B020-E87F36BE0F62}" dt="2021-05-19T08:46:47.523" v="4424" actId="478"/>
          <ac:picMkLst>
            <pc:docMk/>
            <pc:sldMk cId="1964967631" sldId="276"/>
            <ac:picMk id="12" creationId="{29CF5792-55C5-9D45-AC43-9709456C1BF8}"/>
          </ac:picMkLst>
        </pc:picChg>
        <pc:picChg chg="del">
          <ac:chgData name="Thomas Velle" userId="1041176f-5fc8-48ab-885f-8a87bf56daa0" providerId="ADAL" clId="{461A3187-E872-514F-B020-E87F36BE0F62}" dt="2021-05-19T08:46:46.427" v="4423" actId="478"/>
          <ac:picMkLst>
            <pc:docMk/>
            <pc:sldMk cId="1964967631" sldId="276"/>
            <ac:picMk id="14" creationId="{9FBB27DF-2F3F-8142-8A6C-305ED76076E0}"/>
          </ac:picMkLst>
        </pc:picChg>
        <pc:picChg chg="del">
          <ac:chgData name="Thomas Velle" userId="1041176f-5fc8-48ab-885f-8a87bf56daa0" providerId="ADAL" clId="{461A3187-E872-514F-B020-E87F36BE0F62}" dt="2021-05-19T08:46:51.032" v="4426" actId="478"/>
          <ac:picMkLst>
            <pc:docMk/>
            <pc:sldMk cId="1964967631" sldId="276"/>
            <ac:picMk id="15" creationId="{0EAF4E37-BFCC-F647-87E7-688ECFB7A028}"/>
          </ac:picMkLst>
        </pc:picChg>
        <pc:picChg chg="del">
          <ac:chgData name="Thomas Velle" userId="1041176f-5fc8-48ab-885f-8a87bf56daa0" providerId="ADAL" clId="{461A3187-E872-514F-B020-E87F36BE0F62}" dt="2021-05-19T08:46:52.192" v="4427" actId="478"/>
          <ac:picMkLst>
            <pc:docMk/>
            <pc:sldMk cId="1964967631" sldId="276"/>
            <ac:picMk id="16" creationId="{F9C96296-2B59-814C-8CDD-3C4CB82CC2ED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9:02:17.584" v="5385"/>
        <pc:sldMkLst>
          <pc:docMk/>
          <pc:sldMk cId="766206647" sldId="277"/>
        </pc:sldMkLst>
        <pc:spChg chg="mod">
          <ac:chgData name="Thomas Velle" userId="1041176f-5fc8-48ab-885f-8a87bf56daa0" providerId="ADAL" clId="{461A3187-E872-514F-B020-E87F36BE0F62}" dt="2021-05-19T08:56:07.922" v="4982" actId="20577"/>
          <ac:spMkLst>
            <pc:docMk/>
            <pc:sldMk cId="766206647" sldId="277"/>
            <ac:spMk id="2" creationId="{D4FF9765-8BF2-4148-9F1E-B80273B96E42}"/>
          </ac:spMkLst>
        </pc:spChg>
        <pc:spChg chg="del">
          <ac:chgData name="Thomas Velle" userId="1041176f-5fc8-48ab-885f-8a87bf56daa0" providerId="ADAL" clId="{461A3187-E872-514F-B020-E87F36BE0F62}" dt="2021-05-19T08:55:42.770" v="4958"/>
          <ac:spMkLst>
            <pc:docMk/>
            <pc:sldMk cId="766206647" sldId="277"/>
            <ac:spMk id="3" creationId="{6CFB1715-B005-E04F-BD3A-CFF60E1EA1E6}"/>
          </ac:spMkLst>
        </pc:spChg>
        <pc:spChg chg="del">
          <ac:chgData name="Thomas Velle" userId="1041176f-5fc8-48ab-885f-8a87bf56daa0" providerId="ADAL" clId="{461A3187-E872-514F-B020-E87F36BE0F62}" dt="2021-05-19T08:55:52.130" v="4961"/>
          <ac:spMkLst>
            <pc:docMk/>
            <pc:sldMk cId="766206647" sldId="277"/>
            <ac:spMk id="5" creationId="{00DF9F91-2E57-BB4C-BF87-30883EE6E52B}"/>
          </ac:spMkLst>
        </pc:spChg>
        <pc:spChg chg="add del mod">
          <ac:chgData name="Thomas Velle" userId="1041176f-5fc8-48ab-885f-8a87bf56daa0" providerId="ADAL" clId="{461A3187-E872-514F-B020-E87F36BE0F62}" dt="2021-05-19T08:55:48.154" v="4960" actId="478"/>
          <ac:spMkLst>
            <pc:docMk/>
            <pc:sldMk cId="766206647" sldId="277"/>
            <ac:spMk id="9" creationId="{6CA4037B-C843-7349-8DBC-4A8DBD53131D}"/>
          </ac:spMkLst>
        </pc:spChg>
        <pc:spChg chg="add del mod">
          <ac:chgData name="Thomas Velle" userId="1041176f-5fc8-48ab-885f-8a87bf56daa0" providerId="ADAL" clId="{461A3187-E872-514F-B020-E87F36BE0F62}" dt="2021-05-19T09:02:17.584" v="5385"/>
          <ac:spMkLst>
            <pc:docMk/>
            <pc:sldMk cId="766206647" sldId="277"/>
            <ac:spMk id="14" creationId="{C75F5C75-63BF-9D48-98B0-63358293353D}"/>
          </ac:spMkLst>
        </pc:spChg>
        <pc:picChg chg="add del mod">
          <ac:chgData name="Thomas Velle" userId="1041176f-5fc8-48ab-885f-8a87bf56daa0" providerId="ADAL" clId="{461A3187-E872-514F-B020-E87F36BE0F62}" dt="2021-05-19T08:55:46.523" v="4959" actId="478"/>
          <ac:picMkLst>
            <pc:docMk/>
            <pc:sldMk cId="766206647" sldId="277"/>
            <ac:picMk id="7" creationId="{8F7A43D8-6BBA-144D-B6CE-59DB63741EF4}"/>
          </ac:picMkLst>
        </pc:picChg>
        <pc:picChg chg="add mod">
          <ac:chgData name="Thomas Velle" userId="1041176f-5fc8-48ab-885f-8a87bf56daa0" providerId="ADAL" clId="{461A3187-E872-514F-B020-E87F36BE0F62}" dt="2021-05-19T08:59:12.384" v="5277" actId="1076"/>
          <ac:picMkLst>
            <pc:docMk/>
            <pc:sldMk cId="766206647" sldId="277"/>
            <ac:picMk id="11" creationId="{FA9028EF-33C1-BE43-8933-4225C1C25EB7}"/>
          </ac:picMkLst>
        </pc:picChg>
        <pc:picChg chg="add mod">
          <ac:chgData name="Thomas Velle" userId="1041176f-5fc8-48ab-885f-8a87bf56daa0" providerId="ADAL" clId="{461A3187-E872-514F-B020-E87F36BE0F62}" dt="2021-05-19T08:59:18.809" v="5279" actId="1076"/>
          <ac:picMkLst>
            <pc:docMk/>
            <pc:sldMk cId="766206647" sldId="277"/>
            <ac:picMk id="13" creationId="{2B687F0A-D121-014C-8D77-A8C812690223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9:44:12.309" v="8737" actId="20577"/>
        <pc:sldMkLst>
          <pc:docMk/>
          <pc:sldMk cId="4123501980" sldId="278"/>
        </pc:sldMkLst>
        <pc:spChg chg="mod">
          <ac:chgData name="Thomas Velle" userId="1041176f-5fc8-48ab-885f-8a87bf56daa0" providerId="ADAL" clId="{461A3187-E872-514F-B020-E87F36BE0F62}" dt="2021-05-19T09:01:01.571" v="5379" actId="20577"/>
          <ac:spMkLst>
            <pc:docMk/>
            <pc:sldMk cId="4123501980" sldId="278"/>
            <ac:spMk id="2" creationId="{F9726D2B-233B-DE46-B0BB-4CF76016C35B}"/>
          </ac:spMkLst>
        </pc:spChg>
        <pc:spChg chg="del">
          <ac:chgData name="Thomas Velle" userId="1041176f-5fc8-48ab-885f-8a87bf56daa0" providerId="ADAL" clId="{461A3187-E872-514F-B020-E87F36BE0F62}" dt="2021-05-19T09:08:37.878" v="6319" actId="478"/>
          <ac:spMkLst>
            <pc:docMk/>
            <pc:sldMk cId="4123501980" sldId="278"/>
            <ac:spMk id="3" creationId="{0F3A0EF7-5795-154B-B00C-716FCCFEF4B3}"/>
          </ac:spMkLst>
        </pc:spChg>
        <pc:spChg chg="mod">
          <ac:chgData name="Thomas Velle" userId="1041176f-5fc8-48ab-885f-8a87bf56daa0" providerId="ADAL" clId="{461A3187-E872-514F-B020-E87F36BE0F62}" dt="2021-05-19T09:44:12.309" v="8737" actId="20577"/>
          <ac:spMkLst>
            <pc:docMk/>
            <pc:sldMk cId="4123501980" sldId="278"/>
            <ac:spMk id="5" creationId="{A79EF180-8EDF-D142-AA28-1742E04C9D19}"/>
          </ac:spMkLst>
        </pc:spChg>
        <pc:picChg chg="add mod">
          <ac:chgData name="Thomas Velle" userId="1041176f-5fc8-48ab-885f-8a87bf56daa0" providerId="ADAL" clId="{461A3187-E872-514F-B020-E87F36BE0F62}" dt="2021-05-19T09:11:20.480" v="6340" actId="1076"/>
          <ac:picMkLst>
            <pc:docMk/>
            <pc:sldMk cId="4123501980" sldId="278"/>
            <ac:picMk id="7" creationId="{1EAF79DE-FDDE-6248-A9B4-71B0F99FB27C}"/>
          </ac:picMkLst>
        </pc:picChg>
        <pc:picChg chg="add mod">
          <ac:chgData name="Thomas Velle" userId="1041176f-5fc8-48ab-885f-8a87bf56daa0" providerId="ADAL" clId="{461A3187-E872-514F-B020-E87F36BE0F62}" dt="2021-05-19T09:11:22.600" v="6341" actId="1076"/>
          <ac:picMkLst>
            <pc:docMk/>
            <pc:sldMk cId="4123501980" sldId="278"/>
            <ac:picMk id="8" creationId="{2F4B13B9-1645-D545-BAFB-56034BB3A6D8}"/>
          </ac:picMkLst>
        </pc:picChg>
        <pc:picChg chg="add mod">
          <ac:chgData name="Thomas Velle" userId="1041176f-5fc8-48ab-885f-8a87bf56daa0" providerId="ADAL" clId="{461A3187-E872-514F-B020-E87F36BE0F62}" dt="2021-05-19T09:11:27.670" v="6343" actId="14100"/>
          <ac:picMkLst>
            <pc:docMk/>
            <pc:sldMk cId="4123501980" sldId="278"/>
            <ac:picMk id="10" creationId="{30F0864D-3707-B349-BCEA-81E573849DF1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9:09:21.888" v="6324"/>
        <pc:sldMkLst>
          <pc:docMk/>
          <pc:sldMk cId="922278203" sldId="279"/>
        </pc:sldMkLst>
        <pc:spChg chg="mod">
          <ac:chgData name="Thomas Velle" userId="1041176f-5fc8-48ab-885f-8a87bf56daa0" providerId="ADAL" clId="{461A3187-E872-514F-B020-E87F36BE0F62}" dt="2021-05-19T09:02:31.343" v="5406" actId="20577"/>
          <ac:spMkLst>
            <pc:docMk/>
            <pc:sldMk cId="922278203" sldId="279"/>
            <ac:spMk id="2" creationId="{9E6D29CB-8595-D44C-8A8A-B654AFAFD53A}"/>
          </ac:spMkLst>
        </pc:spChg>
        <pc:spChg chg="del">
          <ac:chgData name="Thomas Velle" userId="1041176f-5fc8-48ab-885f-8a87bf56daa0" providerId="ADAL" clId="{461A3187-E872-514F-B020-E87F36BE0F62}" dt="2021-05-19T09:01:42.751" v="5381"/>
          <ac:spMkLst>
            <pc:docMk/>
            <pc:sldMk cId="922278203" sldId="279"/>
            <ac:spMk id="3" creationId="{4E430436-C8B2-774F-BD2D-8F199CCADD1D}"/>
          </ac:spMkLst>
        </pc:spChg>
        <pc:spChg chg="del">
          <ac:chgData name="Thomas Velle" userId="1041176f-5fc8-48ab-885f-8a87bf56daa0" providerId="ADAL" clId="{461A3187-E872-514F-B020-E87F36BE0F62}" dt="2021-05-19T09:02:00.246" v="5384" actId="478"/>
          <ac:spMkLst>
            <pc:docMk/>
            <pc:sldMk cId="922278203" sldId="279"/>
            <ac:spMk id="5" creationId="{39C8DBC3-5C06-E94F-B431-48AE03F591CD}"/>
          </ac:spMkLst>
        </pc:spChg>
        <pc:spChg chg="add mod">
          <ac:chgData name="Thomas Velle" userId="1041176f-5fc8-48ab-885f-8a87bf56daa0" providerId="ADAL" clId="{461A3187-E872-514F-B020-E87F36BE0F62}" dt="2021-05-19T09:05:10.555" v="5920" actId="20577"/>
          <ac:spMkLst>
            <pc:docMk/>
            <pc:sldMk cId="922278203" sldId="279"/>
            <ac:spMk id="8" creationId="{62923299-9DD6-6D4C-B13C-BFBC16BAA2B5}"/>
          </ac:spMkLst>
        </pc:spChg>
        <pc:picChg chg="add mod">
          <ac:chgData name="Thomas Velle" userId="1041176f-5fc8-48ab-885f-8a87bf56daa0" providerId="ADAL" clId="{461A3187-E872-514F-B020-E87F36BE0F62}" dt="2021-05-19T09:01:57.329" v="5383" actId="1076"/>
          <ac:picMkLst>
            <pc:docMk/>
            <pc:sldMk cId="922278203" sldId="279"/>
            <ac:picMk id="7" creationId="{E087082D-5AE0-D34D-AA03-90BB0593256D}"/>
          </ac:picMkLst>
        </pc:picChg>
        <pc:picChg chg="add del mod">
          <ac:chgData name="Thomas Velle" userId="1041176f-5fc8-48ab-885f-8a87bf56daa0" providerId="ADAL" clId="{461A3187-E872-514F-B020-E87F36BE0F62}" dt="2021-05-19T09:09:21.888" v="6324"/>
          <ac:picMkLst>
            <pc:docMk/>
            <pc:sldMk cId="922278203" sldId="279"/>
            <ac:picMk id="10" creationId="{20DB79F2-B19F-D540-8700-DDF77EF0E43D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9:15:16.134" v="6907" actId="20577"/>
        <pc:sldMkLst>
          <pc:docMk/>
          <pc:sldMk cId="3107916843" sldId="280"/>
        </pc:sldMkLst>
        <pc:spChg chg="mod">
          <ac:chgData name="Thomas Velle" userId="1041176f-5fc8-48ab-885f-8a87bf56daa0" providerId="ADAL" clId="{461A3187-E872-514F-B020-E87F36BE0F62}" dt="2021-05-19T09:12:48.131" v="6386" actId="20577"/>
          <ac:spMkLst>
            <pc:docMk/>
            <pc:sldMk cId="3107916843" sldId="280"/>
            <ac:spMk id="2" creationId="{35515AB5-6713-AC4F-B677-5498D126E3B8}"/>
          </ac:spMkLst>
        </pc:spChg>
        <pc:spChg chg="del">
          <ac:chgData name="Thomas Velle" userId="1041176f-5fc8-48ab-885f-8a87bf56daa0" providerId="ADAL" clId="{461A3187-E872-514F-B020-E87F36BE0F62}" dt="2021-05-19T09:11:35.553" v="6345" actId="478"/>
          <ac:spMkLst>
            <pc:docMk/>
            <pc:sldMk cId="3107916843" sldId="280"/>
            <ac:spMk id="3" creationId="{8C8EC367-1B15-EE4E-B643-14B2866C2693}"/>
          </ac:spMkLst>
        </pc:spChg>
        <pc:spChg chg="del">
          <ac:chgData name="Thomas Velle" userId="1041176f-5fc8-48ab-885f-8a87bf56daa0" providerId="ADAL" clId="{461A3187-E872-514F-B020-E87F36BE0F62}" dt="2021-05-19T09:12:14.770" v="6346"/>
          <ac:spMkLst>
            <pc:docMk/>
            <pc:sldMk cId="3107916843" sldId="280"/>
            <ac:spMk id="5" creationId="{34C9F498-69DB-6941-BD76-3FB6F2224021}"/>
          </ac:spMkLst>
        </pc:spChg>
        <pc:spChg chg="add mod">
          <ac:chgData name="Thomas Velle" userId="1041176f-5fc8-48ab-885f-8a87bf56daa0" providerId="ADAL" clId="{461A3187-E872-514F-B020-E87F36BE0F62}" dt="2021-05-19T09:15:16.134" v="6907" actId="20577"/>
          <ac:spMkLst>
            <pc:docMk/>
            <pc:sldMk cId="3107916843" sldId="280"/>
            <ac:spMk id="8" creationId="{62F0E6FF-8286-6D4D-B59C-BE1CB603B241}"/>
          </ac:spMkLst>
        </pc:spChg>
        <pc:picChg chg="add mod">
          <ac:chgData name="Thomas Velle" userId="1041176f-5fc8-48ab-885f-8a87bf56daa0" providerId="ADAL" clId="{461A3187-E872-514F-B020-E87F36BE0F62}" dt="2021-05-19T09:12:20.444" v="6348" actId="14100"/>
          <ac:picMkLst>
            <pc:docMk/>
            <pc:sldMk cId="3107916843" sldId="280"/>
            <ac:picMk id="7" creationId="{2973D6E3-20DE-414F-9BBC-E948AEEC93F8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9:22:04.930" v="7549" actId="27636"/>
        <pc:sldMkLst>
          <pc:docMk/>
          <pc:sldMk cId="763426407" sldId="281"/>
        </pc:sldMkLst>
        <pc:spChg chg="mod">
          <ac:chgData name="Thomas Velle" userId="1041176f-5fc8-48ab-885f-8a87bf56daa0" providerId="ADAL" clId="{461A3187-E872-514F-B020-E87F36BE0F62}" dt="2021-05-19T09:15:36.918" v="6925" actId="20577"/>
          <ac:spMkLst>
            <pc:docMk/>
            <pc:sldMk cId="763426407" sldId="281"/>
            <ac:spMk id="2" creationId="{F49488F1-F615-6C45-BF2A-146B667969EC}"/>
          </ac:spMkLst>
        </pc:spChg>
        <pc:spChg chg="del">
          <ac:chgData name="Thomas Velle" userId="1041176f-5fc8-48ab-885f-8a87bf56daa0" providerId="ADAL" clId="{461A3187-E872-514F-B020-E87F36BE0F62}" dt="2021-05-19T09:19:55.187" v="7424"/>
          <ac:spMkLst>
            <pc:docMk/>
            <pc:sldMk cId="763426407" sldId="281"/>
            <ac:spMk id="3" creationId="{8E58600E-570B-2245-A189-351035A24693}"/>
          </ac:spMkLst>
        </pc:spChg>
        <pc:spChg chg="mod">
          <ac:chgData name="Thomas Velle" userId="1041176f-5fc8-48ab-885f-8a87bf56daa0" providerId="ADAL" clId="{461A3187-E872-514F-B020-E87F36BE0F62}" dt="2021-05-19T09:22:04.930" v="7549" actId="27636"/>
          <ac:spMkLst>
            <pc:docMk/>
            <pc:sldMk cId="763426407" sldId="281"/>
            <ac:spMk id="5" creationId="{03B2CFDA-2B0F-8248-996C-84C54F96B2E3}"/>
          </ac:spMkLst>
        </pc:spChg>
        <pc:picChg chg="add mod">
          <ac:chgData name="Thomas Velle" userId="1041176f-5fc8-48ab-885f-8a87bf56daa0" providerId="ADAL" clId="{461A3187-E872-514F-B020-E87F36BE0F62}" dt="2021-05-19T09:20:10.885" v="7425" actId="1076"/>
          <ac:picMkLst>
            <pc:docMk/>
            <pc:sldMk cId="763426407" sldId="281"/>
            <ac:picMk id="7" creationId="{03C8F6F3-91A2-934D-9215-5124813DD460}"/>
          </ac:picMkLst>
        </pc:picChg>
        <pc:picChg chg="add mod">
          <ac:chgData name="Thomas Velle" userId="1041176f-5fc8-48ab-885f-8a87bf56daa0" providerId="ADAL" clId="{461A3187-E872-514F-B020-E87F36BE0F62}" dt="2021-05-19T09:20:27.580" v="7427" actId="1076"/>
          <ac:picMkLst>
            <pc:docMk/>
            <pc:sldMk cId="763426407" sldId="281"/>
            <ac:picMk id="9" creationId="{752CFD54-4E8B-AF46-8E64-4A637382274F}"/>
          </ac:picMkLst>
        </pc:picChg>
        <pc:picChg chg="add mod">
          <ac:chgData name="Thomas Velle" userId="1041176f-5fc8-48ab-885f-8a87bf56daa0" providerId="ADAL" clId="{461A3187-E872-514F-B020-E87F36BE0F62}" dt="2021-05-19T09:21:40.493" v="7545" actId="1076"/>
          <ac:picMkLst>
            <pc:docMk/>
            <pc:sldMk cId="763426407" sldId="281"/>
            <ac:picMk id="11" creationId="{C54C2105-DA36-984C-92FA-E8ED0ABAFBF3}"/>
          </ac:picMkLst>
        </pc:picChg>
        <pc:picChg chg="add mod">
          <ac:chgData name="Thomas Velle" userId="1041176f-5fc8-48ab-885f-8a87bf56daa0" providerId="ADAL" clId="{461A3187-E872-514F-B020-E87F36BE0F62}" dt="2021-05-19T09:21:59.374" v="7547" actId="1076"/>
          <ac:picMkLst>
            <pc:docMk/>
            <pc:sldMk cId="763426407" sldId="281"/>
            <ac:picMk id="13" creationId="{CB6084F8-C53D-9849-98A1-D792E75FBF29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09:19:34.352" v="7423" actId="14100"/>
        <pc:sldMkLst>
          <pc:docMk/>
          <pc:sldMk cId="1621198902" sldId="282"/>
        </pc:sldMkLst>
        <pc:spChg chg="del">
          <ac:chgData name="Thomas Velle" userId="1041176f-5fc8-48ab-885f-8a87bf56daa0" providerId="ADAL" clId="{461A3187-E872-514F-B020-E87F36BE0F62}" dt="2021-05-19T09:19:13.355" v="7418"/>
          <ac:spMkLst>
            <pc:docMk/>
            <pc:sldMk cId="1621198902" sldId="282"/>
            <ac:spMk id="3" creationId="{16EFC520-0421-1D4F-9B8E-6BCE3115DC50}"/>
          </ac:spMkLst>
        </pc:spChg>
        <pc:spChg chg="del">
          <ac:chgData name="Thomas Velle" userId="1041176f-5fc8-48ab-885f-8a87bf56daa0" providerId="ADAL" clId="{461A3187-E872-514F-B020-E87F36BE0F62}" dt="2021-05-19T09:19:29.407" v="7421"/>
          <ac:spMkLst>
            <pc:docMk/>
            <pc:sldMk cId="1621198902" sldId="282"/>
            <ac:spMk id="5" creationId="{A80F2811-BFAA-7848-ADFF-ACC8DFB83C00}"/>
          </ac:spMkLst>
        </pc:spChg>
        <pc:spChg chg="add del mod">
          <ac:chgData name="Thomas Velle" userId="1041176f-5fc8-48ab-885f-8a87bf56daa0" providerId="ADAL" clId="{461A3187-E872-514F-B020-E87F36BE0F62}" dt="2021-05-19T09:19:17.698" v="7420" actId="478"/>
          <ac:spMkLst>
            <pc:docMk/>
            <pc:sldMk cId="1621198902" sldId="282"/>
            <ac:spMk id="9" creationId="{30F5C63E-FAD0-4243-BEE7-944118387D5D}"/>
          </ac:spMkLst>
        </pc:spChg>
        <pc:picChg chg="add del mod">
          <ac:chgData name="Thomas Velle" userId="1041176f-5fc8-48ab-885f-8a87bf56daa0" providerId="ADAL" clId="{461A3187-E872-514F-B020-E87F36BE0F62}" dt="2021-05-19T09:19:15.913" v="7419" actId="478"/>
          <ac:picMkLst>
            <pc:docMk/>
            <pc:sldMk cId="1621198902" sldId="282"/>
            <ac:picMk id="7" creationId="{78A87053-1732-CF4A-9E25-C86C63FD2545}"/>
          </ac:picMkLst>
        </pc:picChg>
        <pc:picChg chg="add mod">
          <ac:chgData name="Thomas Velle" userId="1041176f-5fc8-48ab-885f-8a87bf56daa0" providerId="ADAL" clId="{461A3187-E872-514F-B020-E87F36BE0F62}" dt="2021-05-19T09:19:34.352" v="7423" actId="14100"/>
          <ac:picMkLst>
            <pc:docMk/>
            <pc:sldMk cId="1621198902" sldId="282"/>
            <ac:picMk id="11" creationId="{63B7225A-5D91-9941-AA52-770C35986691}"/>
          </ac:picMkLst>
        </pc:picChg>
      </pc:sldChg>
      <pc:sldChg chg="addSp delSp modSp add ord">
        <pc:chgData name="Thomas Velle" userId="1041176f-5fc8-48ab-885f-8a87bf56daa0" providerId="ADAL" clId="{461A3187-E872-514F-B020-E87F36BE0F62}" dt="2021-05-19T09:45:07.480" v="8748" actId="14100"/>
        <pc:sldMkLst>
          <pc:docMk/>
          <pc:sldMk cId="3465682034" sldId="283"/>
        </pc:sldMkLst>
        <pc:spChg chg="mod">
          <ac:chgData name="Thomas Velle" userId="1041176f-5fc8-48ab-885f-8a87bf56daa0" providerId="ADAL" clId="{461A3187-E872-514F-B020-E87F36BE0F62}" dt="2021-05-19T09:24:22.321" v="7750" actId="20577"/>
          <ac:spMkLst>
            <pc:docMk/>
            <pc:sldMk cId="3465682034" sldId="283"/>
            <ac:spMk id="2" creationId="{EED723BF-06FE-6046-8F91-E3B3DAE5D733}"/>
          </ac:spMkLst>
        </pc:spChg>
        <pc:spChg chg="del">
          <ac:chgData name="Thomas Velle" userId="1041176f-5fc8-48ab-885f-8a87bf56daa0" providerId="ADAL" clId="{461A3187-E872-514F-B020-E87F36BE0F62}" dt="2021-05-19T09:42:57.877" v="8611"/>
          <ac:spMkLst>
            <pc:docMk/>
            <pc:sldMk cId="3465682034" sldId="283"/>
            <ac:spMk id="3" creationId="{8C3D85E6-7739-494E-B954-89698FEB145B}"/>
          </ac:spMkLst>
        </pc:spChg>
        <pc:spChg chg="mod">
          <ac:chgData name="Thomas Velle" userId="1041176f-5fc8-48ab-885f-8a87bf56daa0" providerId="ADAL" clId="{461A3187-E872-514F-B020-E87F36BE0F62}" dt="2021-05-19T09:39:52.924" v="8610" actId="27636"/>
          <ac:spMkLst>
            <pc:docMk/>
            <pc:sldMk cId="3465682034" sldId="283"/>
            <ac:spMk id="5" creationId="{DFBD7EB7-2DA4-224E-97F6-644CB1A4C3F0}"/>
          </ac:spMkLst>
        </pc:spChg>
        <pc:spChg chg="add del mod">
          <ac:chgData name="Thomas Velle" userId="1041176f-5fc8-48ab-885f-8a87bf56daa0" providerId="ADAL" clId="{461A3187-E872-514F-B020-E87F36BE0F62}" dt="2021-05-19T09:44:41.017" v="8741" actId="478"/>
          <ac:spMkLst>
            <pc:docMk/>
            <pc:sldMk cId="3465682034" sldId="283"/>
            <ac:spMk id="9" creationId="{0B1E39D2-0AC5-D441-8171-35FB10836213}"/>
          </ac:spMkLst>
        </pc:spChg>
        <pc:picChg chg="add del mod modCrop">
          <ac:chgData name="Thomas Velle" userId="1041176f-5fc8-48ab-885f-8a87bf56daa0" providerId="ADAL" clId="{461A3187-E872-514F-B020-E87F36BE0F62}" dt="2021-05-19T09:44:39.491" v="8740" actId="478"/>
          <ac:picMkLst>
            <pc:docMk/>
            <pc:sldMk cId="3465682034" sldId="283"/>
            <ac:picMk id="7" creationId="{83202918-D118-734D-90A5-630DD888DEAD}"/>
          </ac:picMkLst>
        </pc:picChg>
        <pc:picChg chg="add mod modCrop">
          <ac:chgData name="Thomas Velle" userId="1041176f-5fc8-48ab-885f-8a87bf56daa0" providerId="ADAL" clId="{461A3187-E872-514F-B020-E87F36BE0F62}" dt="2021-05-19T09:45:07.480" v="8748" actId="14100"/>
          <ac:picMkLst>
            <pc:docMk/>
            <pc:sldMk cId="3465682034" sldId="283"/>
            <ac:picMk id="11" creationId="{1219BB8C-1D92-7446-B821-CB6FE26F2BE6}"/>
          </ac:picMkLst>
        </pc:picChg>
      </pc:sldChg>
      <pc:sldChg chg="addSp delSp modSp add">
        <pc:chgData name="Thomas Velle" userId="1041176f-5fc8-48ab-885f-8a87bf56daa0" providerId="ADAL" clId="{461A3187-E872-514F-B020-E87F36BE0F62}" dt="2021-05-19T10:00:10.708" v="10830" actId="14100"/>
        <pc:sldMkLst>
          <pc:docMk/>
          <pc:sldMk cId="853964156" sldId="284"/>
        </pc:sldMkLst>
        <pc:spChg chg="mod">
          <ac:chgData name="Thomas Velle" userId="1041176f-5fc8-48ab-885f-8a87bf56daa0" providerId="ADAL" clId="{461A3187-E872-514F-B020-E87F36BE0F62}" dt="2021-05-19T09:54:32.534" v="9950" actId="20577"/>
          <ac:spMkLst>
            <pc:docMk/>
            <pc:sldMk cId="853964156" sldId="284"/>
            <ac:spMk id="2" creationId="{F809E528-65C6-3A4A-A99E-4240510EC614}"/>
          </ac:spMkLst>
        </pc:spChg>
        <pc:spChg chg="del">
          <ac:chgData name="Thomas Velle" userId="1041176f-5fc8-48ab-885f-8a87bf56daa0" providerId="ADAL" clId="{461A3187-E872-514F-B020-E87F36BE0F62}" dt="2021-05-19T09:54:40.969" v="9952" actId="478"/>
          <ac:spMkLst>
            <pc:docMk/>
            <pc:sldMk cId="853964156" sldId="284"/>
            <ac:spMk id="3" creationId="{7CCCCB16-45D9-564A-AF01-211CD4B9BA55}"/>
          </ac:spMkLst>
        </pc:spChg>
        <pc:spChg chg="mod">
          <ac:chgData name="Thomas Velle" userId="1041176f-5fc8-48ab-885f-8a87bf56daa0" providerId="ADAL" clId="{461A3187-E872-514F-B020-E87F36BE0F62}" dt="2021-05-19T10:00:10.708" v="10830" actId="14100"/>
          <ac:spMkLst>
            <pc:docMk/>
            <pc:sldMk cId="853964156" sldId="284"/>
            <ac:spMk id="5" creationId="{D26C0754-BE86-4E40-B29B-13F8DE32804D}"/>
          </ac:spMkLst>
        </pc:spChg>
        <pc:spChg chg="add mod">
          <ac:chgData name="Thomas Velle" userId="1041176f-5fc8-48ab-885f-8a87bf56daa0" providerId="ADAL" clId="{461A3187-E872-514F-B020-E87F36BE0F62}" dt="2021-05-19T10:00:05.802" v="10829" actId="20577"/>
          <ac:spMkLst>
            <pc:docMk/>
            <pc:sldMk cId="853964156" sldId="284"/>
            <ac:spMk id="6" creationId="{C12C582F-9636-4B40-AD53-DBD9C57B660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80C0C-85DF-417F-8238-DB0D15743621}" type="datetimeFigureOut">
              <a:rPr lang="en-GB" smtClean="0"/>
              <a:t>19/05/2021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9A0A48-EDB1-4AFE-B1B7-10CE2A41649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20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4147F-ED97-47AF-A1B3-C82A179CF7F3}" type="datetime1">
              <a:rPr lang="nl-NL" smtClean="0"/>
              <a:t>19-05-2021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Logo Large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9518" y="2275285"/>
            <a:ext cx="5462027" cy="417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436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1393200"/>
            <a:ext cx="16424275" cy="6505200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9215999" y="3095999"/>
            <a:ext cx="7257600" cy="2108390"/>
          </a:xfrm>
        </p:spPr>
        <p:txBody>
          <a:bodyPr>
            <a:normAutofit/>
          </a:bodyPr>
          <a:lstStyle>
            <a:lvl1pPr marL="0" indent="0">
              <a:lnSpc>
                <a:spcPts val="3500"/>
              </a:lnSpc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 dirty="0"/>
              <a:t>Klik om de namen van </a:t>
            </a:r>
            <a:r>
              <a:rPr lang="nl-NL" dirty="0" err="1"/>
              <a:t>social</a:t>
            </a:r>
            <a:r>
              <a:rPr lang="nl-NL" dirty="0"/>
              <a:t> media in te typen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1743240"/>
            <a:ext cx="7419544" cy="5769600"/>
          </a:xfrm>
        </p:spPr>
        <p:txBody>
          <a:bodyPr anchor="t" anchorCtr="0">
            <a:noAutofit/>
          </a:bodyPr>
          <a:lstStyle>
            <a:lvl1pPr algn="l" defTabSz="542925">
              <a:lnSpc>
                <a:spcPts val="3500"/>
              </a:lnSpc>
              <a:defRPr sz="2500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nl-BE" noProof="0" dirty="0"/>
              <a:t>Klik om de gegevens van de presentator in </a:t>
            </a:r>
            <a:r>
              <a:rPr lang="nl-BE" noProof="0"/>
              <a:t>te typen</a:t>
            </a:r>
            <a:endParaRPr lang="nl-BE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1828800"/>
            <a:ext cx="15012000" cy="5999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Afbeelding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" y="0"/>
            <a:ext cx="3714979" cy="13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78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1393200"/>
            <a:ext cx="16424275" cy="6505200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1291074" y="228600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US" noProof="0"/>
              <a:t>Click to edit Master title style</a:t>
            </a:r>
            <a:endParaRPr lang="nl-BE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283414" y="6874716"/>
            <a:ext cx="15191026" cy="583200"/>
          </a:xfrm>
        </p:spPr>
        <p:txBody>
          <a:bodyPr>
            <a:normAutofit/>
          </a:bodyPr>
          <a:lstStyle>
            <a:lvl1pPr marL="0" indent="0" algn="l">
              <a:lnSpc>
                <a:spcPts val="3600"/>
              </a:lnSpc>
              <a:buNone/>
              <a:defRPr sz="3000" baseline="0">
                <a:solidFill>
                  <a:schemeClr val="accent1"/>
                </a:solidFill>
              </a:defRPr>
            </a:lvl1pPr>
            <a:lvl2pPr marL="650184" indent="0" algn="ctr">
              <a:buNone/>
              <a:defRPr sz="2844"/>
            </a:lvl2pPr>
            <a:lvl3pPr marL="1300368" indent="0" algn="ctr">
              <a:buNone/>
              <a:defRPr sz="2560"/>
            </a:lvl3pPr>
            <a:lvl4pPr marL="1950552" indent="0" algn="ctr">
              <a:buNone/>
              <a:defRPr sz="2275"/>
            </a:lvl4pPr>
            <a:lvl5pPr marL="2600736" indent="0" algn="ctr">
              <a:buNone/>
              <a:defRPr sz="2275"/>
            </a:lvl5pPr>
            <a:lvl6pPr marL="3250921" indent="0" algn="ctr">
              <a:buNone/>
              <a:defRPr sz="2275"/>
            </a:lvl6pPr>
            <a:lvl7pPr marL="3901105" indent="0" algn="ctr">
              <a:buNone/>
              <a:defRPr sz="2275"/>
            </a:lvl7pPr>
            <a:lvl8pPr marL="4551289" indent="0" algn="ctr">
              <a:buNone/>
              <a:defRPr sz="2275"/>
            </a:lvl8pPr>
            <a:lvl9pPr marL="5201473" indent="0" algn="ctr">
              <a:buNone/>
              <a:defRPr sz="2275"/>
            </a:lvl9pPr>
          </a:lstStyle>
          <a:p>
            <a:r>
              <a:rPr lang="nl-BE" noProof="0" dirty="0"/>
              <a:t>Klik om de ondertitel / presentator / datum [</a:t>
            </a:r>
            <a:r>
              <a:rPr lang="nl-BE" noProof="0" dirty="0" err="1"/>
              <a:t>dd</a:t>
            </a:r>
            <a:r>
              <a:rPr lang="nl-BE" noProof="0" dirty="0"/>
              <a:t>-mm-</a:t>
            </a:r>
            <a:r>
              <a:rPr lang="nl-BE" noProof="0" dirty="0" err="1"/>
              <a:t>yyyy</a:t>
            </a:r>
            <a:r>
              <a:rPr lang="nl-BE" noProof="0" dirty="0"/>
              <a:t>] te maken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6408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rganisation Placeholder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8564451" y="388531"/>
            <a:ext cx="8293993" cy="540000"/>
          </a:xfrm>
        </p:spPr>
        <p:txBody>
          <a:bodyPr anchor="b" anchorCtr="0">
            <a:normAutofit/>
          </a:bodyPr>
          <a:lstStyle>
            <a:lvl1pPr marL="0" indent="0">
              <a:lnSpc>
                <a:spcPts val="1700"/>
              </a:lnSpc>
              <a:buNone/>
              <a:defRPr sz="1400" b="1" i="0" u="sng" cap="all" baseline="0">
                <a:solidFill>
                  <a:srgbClr val="1E64C8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700"/>
              </a:lnSpc>
              <a:buNone/>
              <a:defRPr sz="1400" cap="all" baseline="0">
                <a:solidFill>
                  <a:srgbClr val="1E64C8"/>
                </a:solidFill>
                <a:uFill>
                  <a:solidFill>
                    <a:schemeClr val="bg1"/>
                  </a:solidFill>
                </a:uFill>
              </a:defRPr>
            </a:lvl2pPr>
          </a:lstStyle>
          <a:p>
            <a:pPr lvl="0"/>
            <a:r>
              <a:rPr lang="nl-BE" noProof="0" dirty="0"/>
              <a:t>Klik om de organisatie stijlen te bewerken</a:t>
            </a:r>
          </a:p>
          <a:p>
            <a:pPr lvl="1"/>
            <a:r>
              <a:rPr lang="nl-BE" noProof="0"/>
              <a:t>tweede niveau</a:t>
            </a:r>
            <a:endParaRPr lang="nl-BE" noProof="0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32004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5713200" y="8366400"/>
            <a:ext cx="2286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82296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10746000" y="8366400"/>
            <a:ext cx="2322000" cy="928800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Partnerlogo 4</a:t>
            </a:r>
          </a:p>
        </p:txBody>
      </p:sp>
      <p:sp>
        <p:nvSpPr>
          <p:cNvPr id="5" name="Rectangle 4" hidden="1"/>
          <p:cNvSpPr/>
          <p:nvPr userDrawn="1"/>
        </p:nvSpPr>
        <p:spPr>
          <a:xfrm>
            <a:off x="914400" y="464400"/>
            <a:ext cx="15560040" cy="464400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21" name="Afbeelding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" y="0"/>
            <a:ext cx="3714979" cy="13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814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291074" y="3246120"/>
            <a:ext cx="15183366" cy="4436316"/>
          </a:xfrm>
        </p:spPr>
        <p:txBody>
          <a:bodyPr anchor="b">
            <a:noAutofit/>
          </a:bodyPr>
          <a:lstStyle>
            <a:lvl1pPr algn="l">
              <a:lnSpc>
                <a:spcPts val="11000"/>
              </a:lnSpc>
              <a:defRPr sz="10000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nl-BE" noProof="0" dirty="0"/>
              <a:t>klik om een hoofdstuktitel te maken.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1371600" y="7344000"/>
            <a:ext cx="15012000" cy="576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‹#›</a:t>
            </a:fld>
            <a:endParaRPr lang="nl-BE" noProof="0" dirty="0"/>
          </a:p>
        </p:txBody>
      </p:sp>
      <p:sp>
        <p:nvSpPr>
          <p:cNvPr id="10" name="Rectangle 9" hidden="1"/>
          <p:cNvSpPr/>
          <p:nvPr userDrawn="1"/>
        </p:nvSpPr>
        <p:spPr>
          <a:xfrm>
            <a:off x="914400" y="464400"/>
            <a:ext cx="15560040" cy="464400"/>
          </a:xfrm>
          <a:prstGeom prst="rect">
            <a:avLst/>
          </a:prstGeom>
          <a:noFill/>
          <a:ln w="31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94732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nl-B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15699575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marL="2328863" indent="-550863" defTabSz="1912938">
              <a:lnSpc>
                <a:spcPct val="120000"/>
              </a:lnSpc>
              <a:tabLst/>
              <a:defRPr/>
            </a:lvl4pPr>
            <a:lvl5pPr marL="2962275" indent="-442913" defTabSz="457200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  <a:p>
            <a:pPr lvl="3"/>
            <a:r>
              <a:rPr lang="nl-BE" noProof="0" dirty="0" err="1"/>
              <a:t>Fourth</a:t>
            </a:r>
            <a:r>
              <a:rPr lang="nl-BE" noProof="0" dirty="0"/>
              <a:t> level</a:t>
            </a:r>
          </a:p>
          <a:p>
            <a:pPr lvl="4"/>
            <a:r>
              <a:rPr lang="nl-BE" noProof="0" dirty="0" err="1"/>
              <a:t>Fifth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70885-0B31-4E06-AE71-7E16801F2838}" type="datetime1">
              <a:rPr lang="nl-BE" noProof="0" smtClean="0"/>
              <a:t>19/05/2021</a:t>
            </a:fld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‹#›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081577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nl-BE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410F60-8C93-4C37-B51A-4DDAE36F7E9B}" type="datetime1">
              <a:rPr lang="nl-BE" noProof="0" smtClean="0"/>
              <a:t>19/05/2021</a:t>
            </a:fld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10104438" y="1371918"/>
            <a:ext cx="6300000" cy="64980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‹#›</a:t>
            </a:fld>
            <a:endParaRPr lang="nl-BE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" hasCustomPrompt="1"/>
          </p:nvPr>
        </p:nvSpPr>
        <p:spPr>
          <a:xfrm>
            <a:off x="835825" y="1194364"/>
            <a:ext cx="8442000" cy="6696000"/>
          </a:xfrm>
        </p:spPr>
        <p:txBody>
          <a:bodyPr/>
          <a:lstStyle>
            <a:lvl1pPr defTabSz="457200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457200">
              <a:lnSpc>
                <a:spcPct val="120000"/>
              </a:lnSpc>
              <a:defRPr/>
            </a:lvl3pPr>
            <a:lvl4pPr defTabSz="457200">
              <a:lnSpc>
                <a:spcPct val="120000"/>
              </a:lnSpc>
              <a:defRPr/>
            </a:lvl4pPr>
            <a:lvl5pPr defTabSz="457200">
              <a:lnSpc>
                <a:spcPct val="120000"/>
              </a:lnSpc>
              <a:defRPr/>
            </a:lvl5pPr>
          </a:lstStyle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</p:spTree>
    <p:extLst>
      <p:ext uri="{BB962C8B-B14F-4D97-AF65-F5344CB8AC3E}">
        <p14:creationId xmlns:p14="http://schemas.microsoft.com/office/powerpoint/2010/main" val="1314887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nl-BE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6594B6-17DF-4759-A7A5-128AFEA77F2C}" type="datetime1">
              <a:rPr lang="nl-BE" noProof="0" smtClean="0"/>
              <a:t>19/05/2021</a:t>
            </a:fld>
            <a:endParaRPr lang="nl-BE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‹#›</a:t>
            </a:fld>
            <a:endParaRPr lang="nl-BE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952038" y="1371600"/>
            <a:ext cx="15480000" cy="65016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374516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19-05-2021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7337600" cy="9753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7337600" cy="97536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2949418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914400" y="0"/>
            <a:ext cx="16424275" cy="79200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19-05-2021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400" y="2691979"/>
            <a:ext cx="6764400" cy="5230800"/>
          </a:xfrm>
          <a:solidFill>
            <a:srgbClr val="1E64C8"/>
          </a:solidFill>
        </p:spPr>
        <p:txBody>
          <a:bodyPr anchor="b" anchorCtr="0">
            <a:noAutofit/>
          </a:bodyPr>
          <a:lstStyle>
            <a:lvl1pPr marL="85725" indent="0">
              <a:buNone/>
              <a:defRPr sz="10000" u="sng" cap="all" baseline="0">
                <a:solidFill>
                  <a:schemeClr val="bg1"/>
                </a:solidFill>
              </a:defRPr>
            </a:lvl1pPr>
            <a:lvl2pPr marL="984250" indent="-625475"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5226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876AD30-96E8-448B-B97A-24B00ADE12C5}"/>
              </a:ext>
            </a:extLst>
          </p:cNvPr>
          <p:cNvSpPr/>
          <p:nvPr userDrawn="1"/>
        </p:nvSpPr>
        <p:spPr>
          <a:xfrm>
            <a:off x="914400" y="0"/>
            <a:ext cx="16424275" cy="7898400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914400" y="0"/>
            <a:ext cx="16424275" cy="7920000"/>
          </a:xfrm>
        </p:spPr>
        <p:txBody>
          <a:bodyPr/>
          <a:lstStyle>
            <a:lvl1pPr marL="85725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19-05-2021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14399" y="1011602"/>
            <a:ext cx="7754938" cy="6908398"/>
          </a:xfrm>
          <a:solidFill>
            <a:srgbClr val="E9F0FA"/>
          </a:solidFill>
        </p:spPr>
        <p:txBody>
          <a:bodyPr>
            <a:normAutofit/>
          </a:bodyPr>
          <a:lstStyle>
            <a:lvl1pPr marL="85725" indent="0">
              <a:buNone/>
              <a:defRPr sz="5400" u="sng" cap="all" baseline="0">
                <a:solidFill>
                  <a:srgbClr val="1E64C8"/>
                </a:solidFill>
              </a:defRPr>
            </a:lvl1pPr>
            <a:lvl2pPr marL="984250" indent="-625475">
              <a:defRPr>
                <a:solidFill>
                  <a:srgbClr val="1E64C8"/>
                </a:solidFill>
              </a:defRPr>
            </a:lvl2pPr>
            <a:lvl3pPr>
              <a:defRPr>
                <a:solidFill>
                  <a:srgbClr val="1E64C8"/>
                </a:solidFill>
              </a:defRPr>
            </a:lvl3pPr>
            <a:lvl4pPr>
              <a:defRPr>
                <a:solidFill>
                  <a:srgbClr val="1E64C8"/>
                </a:solidFill>
              </a:defRPr>
            </a:lvl4pPr>
            <a:lvl5pPr>
              <a:defRPr>
                <a:solidFill>
                  <a:srgbClr val="1E64C8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595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0118" y="252000"/>
            <a:ext cx="15705282" cy="863693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nl-BE" noProof="0" dirty="0"/>
              <a:t>Klik om de stijl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825" y="1194364"/>
            <a:ext cx="15699575" cy="669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noProof="0" dirty="0"/>
              <a:t>Click </a:t>
            </a:r>
            <a:r>
              <a:rPr lang="nl-BE" noProof="0" dirty="0" err="1"/>
              <a:t>to</a:t>
            </a:r>
            <a:r>
              <a:rPr lang="nl-BE" noProof="0" dirty="0"/>
              <a:t> </a:t>
            </a:r>
            <a:r>
              <a:rPr lang="nl-BE" noProof="0" dirty="0" err="1"/>
              <a:t>edit</a:t>
            </a:r>
            <a:r>
              <a:rPr lang="nl-BE" noProof="0" dirty="0"/>
              <a:t> Master </a:t>
            </a:r>
            <a:r>
              <a:rPr lang="nl-BE" noProof="0" dirty="0" err="1"/>
              <a:t>text</a:t>
            </a:r>
            <a:r>
              <a:rPr lang="nl-BE" noProof="0" dirty="0"/>
              <a:t> </a:t>
            </a:r>
            <a:r>
              <a:rPr lang="nl-BE" noProof="0" dirty="0" err="1"/>
              <a:t>styles</a:t>
            </a:r>
            <a:endParaRPr lang="nl-BE" noProof="0" dirty="0"/>
          </a:p>
          <a:p>
            <a:pPr lvl="1"/>
            <a:r>
              <a:rPr lang="nl-BE" noProof="0" dirty="0"/>
              <a:t>Second level</a:t>
            </a:r>
          </a:p>
          <a:p>
            <a:pPr lvl="2"/>
            <a:r>
              <a:rPr lang="nl-BE" noProof="0" dirty="0" err="1"/>
              <a:t>Third</a:t>
            </a:r>
            <a:r>
              <a:rPr lang="nl-BE" noProof="0" dirty="0"/>
              <a:t>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72394" y="8948703"/>
            <a:ext cx="2297926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870D1A-A3AB-4E9F-892E-C45B5A80FDBF}" type="datetime1">
              <a:rPr lang="nl-BE" noProof="0" smtClean="0"/>
              <a:t>19/05/2021</a:t>
            </a:fld>
            <a:endParaRPr lang="nl-BE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10236" y="8994423"/>
            <a:ext cx="8353564" cy="437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590520" y="8948703"/>
            <a:ext cx="9218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nl-BE" noProof="0" smtClean="0"/>
              <a:pPr/>
              <a:t>‹#›</a:t>
            </a:fld>
            <a:endParaRPr lang="nl-BE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927265" y="367200"/>
            <a:ext cx="15480000" cy="463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927265" y="1584000"/>
            <a:ext cx="82296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928800" y="7878842"/>
            <a:ext cx="15478465" cy="141635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17" y="7906160"/>
            <a:ext cx="2308379" cy="1847440"/>
          </a:xfrm>
          <a:prstGeom prst="rect">
            <a:avLst/>
          </a:prstGeom>
        </p:spPr>
      </p:pic>
      <p:sp>
        <p:nvSpPr>
          <p:cNvPr id="12" name="Text positoning box" hidden="1"/>
          <p:cNvSpPr/>
          <p:nvPr userDrawn="1"/>
        </p:nvSpPr>
        <p:spPr>
          <a:xfrm>
            <a:off x="9172105" y="1584000"/>
            <a:ext cx="914400" cy="6300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10099369" y="1356360"/>
            <a:ext cx="6307895" cy="652764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058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1" r:id="rId2"/>
    <p:sldLayoutId id="2147483673" r:id="rId3"/>
    <p:sldLayoutId id="2147483662" r:id="rId4"/>
    <p:sldLayoutId id="2147483674" r:id="rId5"/>
    <p:sldLayoutId id="2147483666" r:id="rId6"/>
    <p:sldLayoutId id="2147483675" r:id="rId7"/>
    <p:sldLayoutId id="2147483677" r:id="rId8"/>
    <p:sldLayoutId id="2147483678" r:id="rId9"/>
    <p:sldLayoutId id="2147483676" r:id="rId10"/>
  </p:sldLayoutIdLst>
  <p:hf hdr="0" ftr="0" dt="0"/>
  <p:txStyles>
    <p:titleStyle>
      <a:lvl1pPr algn="l" defTabSz="1300368" rtl="0" eaLnBrk="1" latinLnBrk="0" hangingPunct="1">
        <a:lnSpc>
          <a:spcPct val="90000"/>
        </a:lnSpc>
        <a:spcBef>
          <a:spcPct val="0"/>
        </a:spcBef>
        <a:buNone/>
        <a:defRPr sz="5400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536575" indent="-45085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69988" indent="-450850" algn="l" defTabSz="457200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1755775" indent="-450000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1450" indent="-550863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2600325" indent="-1158875" algn="l" defTabSz="1300368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3576013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197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381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565" indent="-325092" algn="l" defTabSz="1300368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84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368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552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736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921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105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289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473" algn="l" defTabSz="1300368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dirty="0"/>
              <a:t>De </a:t>
            </a:r>
            <a:r>
              <a:rPr lang="en-US" sz="3200" dirty="0" err="1"/>
              <a:t>wijde</a:t>
            </a:r>
            <a:r>
              <a:rPr lang="en-US" sz="3200" dirty="0"/>
              <a:t> </a:t>
            </a:r>
            <a:r>
              <a:rPr lang="en-US" sz="3200" dirty="0" err="1"/>
              <a:t>wereld</a:t>
            </a:r>
            <a:r>
              <a:rPr lang="en-US" sz="3200" dirty="0"/>
              <a:t> van het </a:t>
            </a:r>
            <a:r>
              <a:rPr lang="en-US" sz="3200" dirty="0" err="1"/>
              <a:t>Latijn</a:t>
            </a:r>
            <a:r>
              <a:rPr lang="en-US" sz="3200" dirty="0"/>
              <a:t> </a:t>
            </a:r>
            <a:r>
              <a:rPr lang="en-US" sz="3200" dirty="0" err="1"/>
              <a:t>verkennen</a:t>
            </a:r>
            <a:r>
              <a:rPr lang="en-US" sz="3200" dirty="0"/>
              <a:t>. </a:t>
            </a:r>
            <a:endParaRPr lang="nl-NL" sz="3200" dirty="0"/>
          </a:p>
        </p:txBody>
      </p:sp>
      <p:sp>
        <p:nvSpPr>
          <p:cNvPr id="18" name="Ondertitel 1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 err="1"/>
              <a:t>Zelfredzaamheid</a:t>
            </a:r>
            <a:r>
              <a:rPr lang="en-US" sz="2800" dirty="0"/>
              <a:t> </a:t>
            </a:r>
            <a:r>
              <a:rPr lang="en-US" sz="2800" dirty="0" err="1"/>
              <a:t>bij</a:t>
            </a:r>
            <a:r>
              <a:rPr lang="en-US" sz="2800" dirty="0"/>
              <a:t> het </a:t>
            </a:r>
            <a:r>
              <a:rPr lang="en-US" sz="2800" dirty="0" err="1"/>
              <a:t>lezen</a:t>
            </a:r>
            <a:r>
              <a:rPr lang="en-US" sz="2800" dirty="0"/>
              <a:t> van </a:t>
            </a:r>
            <a:r>
              <a:rPr lang="en-US" sz="2800" dirty="0" err="1"/>
              <a:t>ongeziene</a:t>
            </a:r>
            <a:r>
              <a:rPr lang="en-US" sz="2800" dirty="0"/>
              <a:t>, </a:t>
            </a:r>
            <a:r>
              <a:rPr lang="en-US" sz="2800" dirty="0" err="1"/>
              <a:t>postklassieke</a:t>
            </a:r>
            <a:r>
              <a:rPr lang="en-US" sz="2800" dirty="0"/>
              <a:t> </a:t>
            </a:r>
            <a:r>
              <a:rPr lang="en-US" sz="2800" dirty="0" err="1"/>
              <a:t>teksten</a:t>
            </a:r>
            <a:endParaRPr lang="nl-NL" dirty="0"/>
          </a:p>
        </p:txBody>
      </p:sp>
      <p:sp>
        <p:nvSpPr>
          <p:cNvPr id="6" name="Text Placeholder Organsation L1/L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dirty="0"/>
              <a:t>Thomas Velle &amp; Frédéric Van Vosselen</a:t>
            </a:r>
          </a:p>
          <a:p>
            <a:pPr marL="0" indent="0">
              <a:buNone/>
            </a:pPr>
            <a:r>
              <a:rPr lang="nl-BE" b="0" dirty="0"/>
              <a:t>Nascholing Latijn Anders? Ander Latijn! (21 mei 2021)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004506A-F27E-F44A-BA93-08F70C66BE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256" r="31669"/>
          <a:stretch/>
        </p:blipFill>
        <p:spPr>
          <a:xfrm>
            <a:off x="2588654" y="8293140"/>
            <a:ext cx="1584101" cy="109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618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488F1-F615-6C45-BF2A-146B66796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Evaluatieopdracht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3C8F6F3-91A2-934D-9215-5124813DD46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6" r="15326"/>
          <a:stretch>
            <a:fillRect/>
          </a:stretch>
        </p:blipFill>
        <p:spPr>
          <a:xfrm>
            <a:off x="18773776" y="1371918"/>
            <a:ext cx="6300000" cy="6498000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DAEBAE-4244-414B-A83A-50843249A3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10</a:t>
            </a:fld>
            <a:endParaRPr lang="nl-BE" noProof="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3B2CFDA-2B0F-8248-996C-84C54F96B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1194364"/>
            <a:ext cx="8442000" cy="5651279"/>
          </a:xfrm>
        </p:spPr>
        <p:txBody>
          <a:bodyPr>
            <a:normAutofit fontScale="55000" lnSpcReduction="20000"/>
          </a:bodyPr>
          <a:lstStyle/>
          <a:p>
            <a:pPr marL="85725" indent="0">
              <a:buNone/>
            </a:pPr>
            <a:r>
              <a:rPr lang="en-US" dirty="0" err="1"/>
              <a:t>Kenmerken</a:t>
            </a:r>
            <a:r>
              <a:rPr lang="en-US" dirty="0"/>
              <a:t>: open </a:t>
            </a:r>
            <a:r>
              <a:rPr lang="en-US" dirty="0" err="1"/>
              <a:t>boek</a:t>
            </a:r>
            <a:r>
              <a:rPr lang="en-US" dirty="0"/>
              <a:t>, co-</a:t>
            </a:r>
            <a:r>
              <a:rPr lang="en-US" dirty="0" err="1"/>
              <a:t>creatief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 </a:t>
            </a:r>
            <a:r>
              <a:rPr lang="en-US" dirty="0" err="1"/>
              <a:t>belonen</a:t>
            </a:r>
            <a:r>
              <a:rPr lang="en-US" dirty="0"/>
              <a:t>, </a:t>
            </a:r>
            <a:r>
              <a:rPr lang="en-US" dirty="0" err="1"/>
              <a:t>samenvatten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creatief</a:t>
            </a:r>
            <a:r>
              <a:rPr lang="en-US" dirty="0"/>
              <a:t> </a:t>
            </a:r>
            <a:r>
              <a:rPr lang="en-US" dirty="0" err="1"/>
              <a:t>verwerken</a:t>
            </a:r>
            <a:endParaRPr lang="en-US" dirty="0"/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r>
              <a:rPr lang="en-US" dirty="0" err="1"/>
              <a:t>Onderdelen</a:t>
            </a:r>
            <a:r>
              <a:rPr lang="en-US" dirty="0"/>
              <a:t>:</a:t>
            </a:r>
          </a:p>
          <a:p>
            <a:r>
              <a:rPr lang="en-US" dirty="0"/>
              <a:t>Synopsis: wat </a:t>
            </a:r>
            <a:r>
              <a:rPr lang="en-US" dirty="0" err="1"/>
              <a:t>lazen</a:t>
            </a:r>
            <a:r>
              <a:rPr lang="en-US" dirty="0"/>
              <a:t> we nu </a:t>
            </a:r>
            <a:r>
              <a:rPr lang="en-US" dirty="0" err="1"/>
              <a:t>allemaal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passen</a:t>
            </a:r>
            <a:r>
              <a:rPr lang="en-US" dirty="0"/>
              <a:t> </a:t>
            </a:r>
            <a:r>
              <a:rPr lang="en-US" dirty="0" err="1"/>
              <a:t>ze</a:t>
            </a:r>
            <a:r>
              <a:rPr lang="en-US" dirty="0"/>
              <a:t> in het </a:t>
            </a:r>
            <a:r>
              <a:rPr lang="en-US" dirty="0" err="1"/>
              <a:t>beeld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van het </a:t>
            </a:r>
            <a:r>
              <a:rPr lang="en-US" dirty="0" err="1"/>
              <a:t>vak</a:t>
            </a:r>
            <a:r>
              <a:rPr lang="en-US" dirty="0"/>
              <a:t> </a:t>
            </a:r>
            <a:r>
              <a:rPr lang="en-US" dirty="0" err="1"/>
              <a:t>Latijn</a:t>
            </a:r>
            <a:r>
              <a:rPr lang="en-US" dirty="0"/>
              <a:t> had?</a:t>
            </a:r>
          </a:p>
          <a:p>
            <a:r>
              <a:rPr lang="en-US" dirty="0"/>
              <a:t>‘</a:t>
            </a:r>
            <a:r>
              <a:rPr lang="en-US" dirty="0" err="1"/>
              <a:t>Ongeziene</a:t>
            </a:r>
            <a:r>
              <a:rPr lang="en-US" dirty="0"/>
              <a:t>’ </a:t>
            </a:r>
            <a:r>
              <a:rPr lang="en-US" dirty="0" err="1"/>
              <a:t>tekst</a:t>
            </a:r>
            <a:r>
              <a:rPr lang="en-US" dirty="0"/>
              <a:t> van Raphael </a:t>
            </a:r>
            <a:r>
              <a:rPr lang="en-US" dirty="0" err="1"/>
              <a:t>Landívar</a:t>
            </a:r>
            <a:r>
              <a:rPr lang="en-US" dirty="0"/>
              <a:t> met </a:t>
            </a:r>
            <a:r>
              <a:rPr lang="en-US" dirty="0" err="1"/>
              <a:t>Alpheios</a:t>
            </a:r>
            <a:r>
              <a:rPr lang="en-US" dirty="0"/>
              <a:t> </a:t>
            </a:r>
            <a:r>
              <a:rPr lang="en-US" dirty="0" err="1"/>
              <a:t>opzoekingswerk</a:t>
            </a:r>
            <a:r>
              <a:rPr lang="en-US" dirty="0"/>
              <a:t>  in </a:t>
            </a:r>
            <a:r>
              <a:rPr lang="en-US" dirty="0" err="1"/>
              <a:t>gedeeld</a:t>
            </a:r>
            <a:r>
              <a:rPr lang="en-US" dirty="0"/>
              <a:t> Google Doc (</a:t>
            </a:r>
            <a:r>
              <a:rPr lang="en-US" dirty="0" err="1"/>
              <a:t>veel</a:t>
            </a:r>
            <a:r>
              <a:rPr lang="en-US" dirty="0"/>
              <a:t> </a:t>
            </a:r>
            <a:r>
              <a:rPr lang="en-US" dirty="0" err="1"/>
              <a:t>punten</a:t>
            </a:r>
            <a:r>
              <a:rPr lang="en-US" dirty="0"/>
              <a:t> op </a:t>
            </a:r>
            <a:r>
              <a:rPr lang="en-US" dirty="0" err="1"/>
              <a:t>bijdragen</a:t>
            </a:r>
            <a:r>
              <a:rPr lang="en-US" dirty="0"/>
              <a:t>!)</a:t>
            </a:r>
          </a:p>
          <a:p>
            <a:r>
              <a:rPr lang="en-US" dirty="0" err="1"/>
              <a:t>Creatieve</a:t>
            </a:r>
            <a:r>
              <a:rPr lang="en-US" dirty="0"/>
              <a:t> </a:t>
            </a:r>
            <a:r>
              <a:rPr lang="en-US" dirty="0" err="1"/>
              <a:t>opdracht</a:t>
            </a:r>
            <a:r>
              <a:rPr lang="en-US" dirty="0"/>
              <a:t> ‘</a:t>
            </a:r>
            <a:r>
              <a:rPr lang="en-US" dirty="0" err="1"/>
              <a:t>Bekritiseer</a:t>
            </a:r>
            <a:r>
              <a:rPr lang="en-US" dirty="0"/>
              <a:t> </a:t>
            </a:r>
            <a:r>
              <a:rPr lang="en-US" dirty="0" err="1"/>
              <a:t>jezelf</a:t>
            </a:r>
            <a:r>
              <a:rPr lang="en-US" dirty="0"/>
              <a:t>!’: </a:t>
            </a:r>
            <a:r>
              <a:rPr lang="en-US" dirty="0" err="1"/>
              <a:t>beschrijf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gebruik</a:t>
            </a:r>
            <a:r>
              <a:rPr lang="en-US" dirty="0"/>
              <a:t> door de </a:t>
            </a:r>
            <a:r>
              <a:rPr lang="en-US" dirty="0" err="1"/>
              <a:t>ogen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vreemdeling</a:t>
            </a:r>
            <a:r>
              <a:rPr lang="en-US" dirty="0"/>
              <a:t> </a:t>
            </a:r>
            <a:r>
              <a:rPr lang="en-US" dirty="0" err="1"/>
              <a:t>zoals</a:t>
            </a:r>
            <a:r>
              <a:rPr lang="en-US" dirty="0"/>
              <a:t> Tanianus</a:t>
            </a:r>
          </a:p>
          <a:p>
            <a:r>
              <a:rPr lang="en-US" dirty="0"/>
              <a:t>Bonus: </a:t>
            </a:r>
            <a:r>
              <a:rPr lang="en-US" dirty="0" err="1"/>
              <a:t>raad</a:t>
            </a:r>
            <a:r>
              <a:rPr lang="en-US" dirty="0"/>
              <a:t> </a:t>
            </a:r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stad</a:t>
            </a:r>
            <a:r>
              <a:rPr lang="en-US" dirty="0"/>
              <a:t>!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2CFD54-4E8B-AF46-8E64-4A6373822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560" y="252000"/>
            <a:ext cx="6311900" cy="44831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54C2105-DA36-984C-92FA-E8ED0ABAFB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4160" y="4832492"/>
            <a:ext cx="6337300" cy="4635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B6084F8-C53D-9849-98A1-D792E75FBF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2193" y="7232792"/>
            <a:ext cx="6273800" cy="223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264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36306-FA7B-0A41-9D6E-FC008E086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C77E7F-2864-CE4A-AF9B-4F93D4191C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11</a:t>
            </a:fld>
            <a:endParaRPr lang="nl-BE" noProof="0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63B7225A-5D91-9941-AA52-770C35986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7" y="1285698"/>
            <a:ext cx="9550621" cy="5535232"/>
          </a:xfrm>
        </p:spPr>
      </p:pic>
    </p:spTree>
    <p:extLst>
      <p:ext uri="{BB962C8B-B14F-4D97-AF65-F5344CB8AC3E}">
        <p14:creationId xmlns:p14="http://schemas.microsoft.com/office/powerpoint/2010/main" val="16211989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E4D04-A5F1-C84A-9486-145E1355B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Waarom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B4DC6-1751-A24B-823A-B354231289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85725" indent="0">
              <a:buNone/>
            </a:pPr>
            <a:r>
              <a:rPr lang="en-US" dirty="0" err="1"/>
              <a:t>Doelstelling</a:t>
            </a:r>
            <a:r>
              <a:rPr lang="en-US" dirty="0"/>
              <a:t> A: </a:t>
            </a:r>
            <a:r>
              <a:rPr lang="en-US" dirty="0" err="1"/>
              <a:t>Leesmethodes</a:t>
            </a:r>
            <a:r>
              <a:rPr lang="en-US" dirty="0"/>
              <a:t> </a:t>
            </a:r>
            <a:r>
              <a:rPr lang="en-US" dirty="0" err="1"/>
              <a:t>verkennen</a:t>
            </a:r>
            <a:r>
              <a:rPr lang="en-US" dirty="0"/>
              <a:t> met het </a:t>
            </a:r>
            <a:r>
              <a:rPr lang="en-US" dirty="0" err="1"/>
              <a:t>oog</a:t>
            </a:r>
            <a:r>
              <a:rPr lang="en-US" dirty="0"/>
              <a:t> op </a:t>
            </a:r>
            <a:r>
              <a:rPr lang="en-US" dirty="0" err="1"/>
              <a:t>leesplezier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zelfredzaamheid</a:t>
            </a:r>
            <a:endParaRPr lang="en-US" dirty="0"/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r>
              <a:rPr lang="en-US" dirty="0" err="1"/>
              <a:t>Inzichten</a:t>
            </a:r>
            <a:r>
              <a:rPr lang="en-US" dirty="0"/>
              <a:t>: </a:t>
            </a:r>
          </a:p>
          <a:p>
            <a:pPr>
              <a:buFontTx/>
              <a:buChar char="-"/>
            </a:pPr>
            <a:r>
              <a:rPr lang="en-US" dirty="0"/>
              <a:t>‘</a:t>
            </a:r>
            <a:r>
              <a:rPr lang="en-US" dirty="0" err="1"/>
              <a:t>Ongezien</a:t>
            </a:r>
            <a:r>
              <a:rPr lang="en-US" dirty="0"/>
              <a:t>’ is </a:t>
            </a:r>
            <a:r>
              <a:rPr lang="en-US" dirty="0" err="1"/>
              <a:t>daarom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moeilijker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Tekstbegrip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ontstaan</a:t>
            </a:r>
            <a:r>
              <a:rPr lang="en-US" dirty="0"/>
              <a:t> </a:t>
            </a:r>
            <a:r>
              <a:rPr lang="en-US" dirty="0" err="1"/>
              <a:t>zonder</a:t>
            </a:r>
            <a:r>
              <a:rPr lang="en-US" dirty="0"/>
              <a:t> </a:t>
            </a:r>
            <a:r>
              <a:rPr lang="en-US" dirty="0" err="1"/>
              <a:t>vertalen</a:t>
            </a:r>
            <a:endParaRPr lang="en-US" dirty="0"/>
          </a:p>
          <a:p>
            <a:pPr>
              <a:buFontTx/>
              <a:buChar char="-"/>
            </a:pPr>
            <a:r>
              <a:rPr lang="en-US" dirty="0" err="1"/>
              <a:t>Eenvoudige</a:t>
            </a:r>
            <a:r>
              <a:rPr lang="en-US" dirty="0"/>
              <a:t> </a:t>
            </a:r>
            <a:r>
              <a:rPr lang="en-US" dirty="0" err="1"/>
              <a:t>teksten</a:t>
            </a:r>
            <a:r>
              <a:rPr lang="en-US" dirty="0"/>
              <a:t> </a:t>
            </a:r>
            <a:r>
              <a:rPr lang="en-US" dirty="0" err="1"/>
              <a:t>helpen</a:t>
            </a:r>
            <a:r>
              <a:rPr lang="en-US" dirty="0"/>
              <a:t> om reeds </a:t>
            </a:r>
            <a:r>
              <a:rPr lang="en-US" dirty="0" err="1"/>
              <a:t>opgedane</a:t>
            </a:r>
            <a:r>
              <a:rPr lang="en-US" dirty="0"/>
              <a:t> </a:t>
            </a:r>
            <a:r>
              <a:rPr lang="en-US" dirty="0" err="1"/>
              <a:t>kennis</a:t>
            </a:r>
            <a:r>
              <a:rPr lang="en-US" dirty="0"/>
              <a:t> op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manieren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activeren</a:t>
            </a:r>
            <a:r>
              <a:rPr lang="en-US" dirty="0"/>
              <a:t> </a:t>
            </a:r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r>
              <a:rPr lang="en-US" dirty="0" err="1"/>
              <a:t>Doelstelling</a:t>
            </a:r>
            <a:r>
              <a:rPr lang="en-US" dirty="0"/>
              <a:t> B: De </a:t>
            </a:r>
            <a:r>
              <a:rPr lang="en-US" dirty="0" err="1"/>
              <a:t>wijde</a:t>
            </a:r>
            <a:r>
              <a:rPr lang="en-US" dirty="0"/>
              <a:t> </a:t>
            </a:r>
            <a:r>
              <a:rPr lang="en-US" dirty="0" err="1"/>
              <a:t>wereld</a:t>
            </a:r>
            <a:r>
              <a:rPr lang="en-US" dirty="0"/>
              <a:t> van het </a:t>
            </a:r>
            <a:r>
              <a:rPr lang="en-US" dirty="0" err="1"/>
              <a:t>Latijn</a:t>
            </a:r>
            <a:r>
              <a:rPr lang="en-US" dirty="0"/>
              <a:t> </a:t>
            </a:r>
            <a:r>
              <a:rPr lang="en-US" dirty="0" err="1"/>
              <a:t>verkennen</a:t>
            </a:r>
            <a:r>
              <a:rPr lang="en-US" dirty="0"/>
              <a:t> (van Ausonius tot Rafael </a:t>
            </a:r>
            <a:r>
              <a:rPr lang="en-US" dirty="0" err="1"/>
              <a:t>Landívar</a:t>
            </a:r>
            <a:r>
              <a:rPr lang="en-US" dirty="0"/>
              <a:t>, van China tot Guatemala); </a:t>
            </a:r>
            <a:r>
              <a:rPr lang="en-US" dirty="0" err="1"/>
              <a:t>reizen</a:t>
            </a:r>
            <a:r>
              <a:rPr lang="en-US" dirty="0"/>
              <a:t> in </a:t>
            </a:r>
            <a:r>
              <a:rPr lang="en-US" dirty="0" err="1"/>
              <a:t>coronatijden</a:t>
            </a:r>
            <a:endParaRPr lang="en-US" dirty="0"/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r>
              <a:rPr lang="en-US" dirty="0" err="1"/>
              <a:t>Inzichten</a:t>
            </a:r>
            <a:r>
              <a:rPr lang="en-US" dirty="0"/>
              <a:t>:</a:t>
            </a:r>
          </a:p>
          <a:p>
            <a:pPr>
              <a:buFontTx/>
              <a:buChar char="-"/>
            </a:pPr>
            <a:r>
              <a:rPr lang="en-US" dirty="0"/>
              <a:t>het </a:t>
            </a:r>
            <a:r>
              <a:rPr lang="en-US" dirty="0" err="1"/>
              <a:t>vak</a:t>
            </a:r>
            <a:r>
              <a:rPr lang="en-US" dirty="0"/>
              <a:t> </a:t>
            </a:r>
            <a:r>
              <a:rPr lang="en-US" dirty="0" err="1"/>
              <a:t>Latijn</a:t>
            </a:r>
            <a:r>
              <a:rPr lang="en-US" dirty="0"/>
              <a:t> </a:t>
            </a:r>
            <a:r>
              <a:rPr lang="en-US" dirty="0" err="1"/>
              <a:t>zoomt</a:t>
            </a:r>
            <a:r>
              <a:rPr lang="en-US" dirty="0"/>
              <a:t> </a:t>
            </a:r>
            <a:r>
              <a:rPr lang="en-US" dirty="0" err="1"/>
              <a:t>vaak</a:t>
            </a:r>
            <a:r>
              <a:rPr lang="en-US" dirty="0"/>
              <a:t> heel </a:t>
            </a:r>
            <a:r>
              <a:rPr lang="en-US" dirty="0" err="1"/>
              <a:t>sterk</a:t>
            </a:r>
            <a:r>
              <a:rPr lang="en-US" dirty="0"/>
              <a:t> in, maar </a:t>
            </a:r>
            <a:r>
              <a:rPr lang="en-US" dirty="0" err="1"/>
              <a:t>dan</a:t>
            </a:r>
            <a:r>
              <a:rPr lang="en-US" dirty="0"/>
              <a:t> mis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belangrijke</a:t>
            </a:r>
            <a:r>
              <a:rPr lang="en-US" dirty="0"/>
              <a:t> </a:t>
            </a:r>
            <a:r>
              <a:rPr lang="en-US" dirty="0" err="1"/>
              <a:t>aspecten</a:t>
            </a:r>
            <a:r>
              <a:rPr lang="en-US" dirty="0"/>
              <a:t> van het </a:t>
            </a:r>
            <a:r>
              <a:rPr lang="en-US" dirty="0" err="1"/>
              <a:t>vak</a:t>
            </a:r>
            <a:r>
              <a:rPr lang="en-US" dirty="0"/>
              <a:t> die </a:t>
            </a:r>
            <a:r>
              <a:rPr lang="en-US" dirty="0" err="1"/>
              <a:t>soms</a:t>
            </a:r>
            <a:r>
              <a:rPr lang="en-US" dirty="0"/>
              <a:t> </a:t>
            </a:r>
            <a:r>
              <a:rPr lang="en-US" dirty="0" err="1"/>
              <a:t>dichter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de eigen </a:t>
            </a:r>
            <a:r>
              <a:rPr lang="en-US" dirty="0" err="1"/>
              <a:t>leefwereld</a:t>
            </a:r>
            <a:r>
              <a:rPr lang="en-US" dirty="0"/>
              <a:t> </a:t>
            </a:r>
            <a:r>
              <a:rPr lang="en-US" dirty="0" err="1"/>
              <a:t>staan</a:t>
            </a:r>
            <a:r>
              <a:rPr lang="en-US" dirty="0"/>
              <a:t>. </a:t>
            </a:r>
          </a:p>
          <a:p>
            <a:pPr>
              <a:buFontTx/>
              <a:buChar char="-"/>
            </a:pPr>
            <a:r>
              <a:rPr lang="en-US" dirty="0"/>
              <a:t>‘</a:t>
            </a:r>
            <a:r>
              <a:rPr lang="en-US" dirty="0" err="1"/>
              <a:t>Eurocentrisme</a:t>
            </a:r>
            <a:r>
              <a:rPr lang="en-US" dirty="0"/>
              <a:t>’, met </a:t>
            </a:r>
            <a:r>
              <a:rPr lang="en-US" dirty="0" err="1"/>
              <a:t>reflectie</a:t>
            </a:r>
            <a:r>
              <a:rPr lang="en-US" dirty="0"/>
              <a:t> over </a:t>
            </a:r>
            <a:r>
              <a:rPr lang="en-US" dirty="0" err="1"/>
              <a:t>vragen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‘wat is </a:t>
            </a:r>
            <a:r>
              <a:rPr lang="en-US" dirty="0" err="1"/>
              <a:t>cultuur</a:t>
            </a:r>
            <a:r>
              <a:rPr lang="en-US" dirty="0"/>
              <a:t>?’ of ‘hoe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blik</a:t>
            </a:r>
            <a:r>
              <a:rPr lang="en-US" dirty="0"/>
              <a:t> op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cultuur</a:t>
            </a:r>
            <a:r>
              <a:rPr lang="en-US" dirty="0"/>
              <a:t> </a:t>
            </a:r>
            <a:r>
              <a:rPr lang="en-US" dirty="0" err="1"/>
              <a:t>gekleurd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?’</a:t>
            </a:r>
          </a:p>
          <a:p>
            <a:pPr lvl="2">
              <a:buFontTx/>
              <a:buChar char="-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77FE6-0308-6F41-90C1-6E38088A5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12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3818524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E4D04-A5F1-C84A-9486-145E1355B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18" y="252000"/>
            <a:ext cx="15705282" cy="1219961"/>
          </a:xfrm>
        </p:spPr>
        <p:txBody>
          <a:bodyPr/>
          <a:lstStyle/>
          <a:p>
            <a:pPr marL="85725"/>
            <a:r>
              <a:rPr lang="en-US" dirty="0"/>
              <a:t>Wat is </a:t>
            </a:r>
            <a:r>
              <a:rPr lang="en-US" dirty="0" err="1"/>
              <a:t>je</a:t>
            </a:r>
            <a:r>
              <a:rPr lang="en-US" dirty="0"/>
              <a:t> het </a:t>
            </a:r>
            <a:r>
              <a:rPr lang="en-US" dirty="0" err="1"/>
              <a:t>meest</a:t>
            </a:r>
            <a:r>
              <a:rPr lang="en-US" dirty="0"/>
              <a:t> </a:t>
            </a:r>
            <a:r>
              <a:rPr lang="en-US" dirty="0" err="1"/>
              <a:t>bijgebleven</a:t>
            </a:r>
            <a:r>
              <a:rPr lang="en-US" dirty="0"/>
              <a:t> van de </a:t>
            </a:r>
            <a:r>
              <a:rPr lang="en-US" dirty="0" err="1"/>
              <a:t>lessenreeks</a:t>
            </a:r>
            <a:r>
              <a:rPr lang="en-US" dirty="0"/>
              <a:t>, </a:t>
            </a:r>
            <a:r>
              <a:rPr lang="en-US" dirty="0" err="1"/>
              <a:t>en</a:t>
            </a:r>
            <a:r>
              <a:rPr lang="en-US" dirty="0"/>
              <a:t> om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reden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B4DC6-1751-A24B-823A-B354231289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2082800"/>
            <a:ext cx="15699575" cy="5807564"/>
          </a:xfrm>
        </p:spPr>
        <p:txBody>
          <a:bodyPr>
            <a:normAutofit fontScale="25000" lnSpcReduction="20000"/>
          </a:bodyPr>
          <a:lstStyle/>
          <a:p>
            <a:pPr marL="85725" indent="0">
              <a:buNone/>
            </a:pPr>
            <a:endParaRPr lang="en-US" dirty="0"/>
          </a:p>
          <a:p>
            <a:r>
              <a:rPr lang="en-US" sz="8000" dirty="0"/>
              <a:t>Het </a:t>
            </a:r>
            <a:r>
              <a:rPr lang="en-US" sz="8000" dirty="0" err="1"/>
              <a:t>feit</a:t>
            </a:r>
            <a:r>
              <a:rPr lang="en-US" sz="8000" dirty="0"/>
              <a:t> </a:t>
            </a:r>
            <a:r>
              <a:rPr lang="en-US" sz="8000" dirty="0" err="1"/>
              <a:t>dat</a:t>
            </a:r>
            <a:r>
              <a:rPr lang="en-US" sz="8000" dirty="0"/>
              <a:t> </a:t>
            </a:r>
            <a:r>
              <a:rPr lang="en-US" sz="8000" dirty="0" err="1"/>
              <a:t>Latijn</a:t>
            </a:r>
            <a:r>
              <a:rPr lang="en-US" sz="8000" dirty="0"/>
              <a:t> </a:t>
            </a:r>
            <a:r>
              <a:rPr lang="en-US" sz="8000" dirty="0" err="1"/>
              <a:t>nog</a:t>
            </a:r>
            <a:r>
              <a:rPr lang="en-US" sz="8000" dirty="0"/>
              <a:t> </a:t>
            </a:r>
            <a:r>
              <a:rPr lang="en-US" sz="8000" dirty="0" err="1"/>
              <a:t>veel</a:t>
            </a:r>
            <a:r>
              <a:rPr lang="en-US" sz="8000" dirty="0"/>
              <a:t> </a:t>
            </a:r>
            <a:r>
              <a:rPr lang="en-US" sz="8000" dirty="0" err="1"/>
              <a:t>gebruikt</a:t>
            </a:r>
            <a:r>
              <a:rPr lang="en-US" sz="8000" dirty="0"/>
              <a:t> </a:t>
            </a:r>
            <a:r>
              <a:rPr lang="en-US" sz="8000" dirty="0" err="1"/>
              <a:t>werd</a:t>
            </a:r>
            <a:r>
              <a:rPr lang="en-US" sz="8000" dirty="0"/>
              <a:t> </a:t>
            </a:r>
            <a:r>
              <a:rPr lang="en-US" sz="8000" dirty="0" err="1"/>
              <a:t>na</a:t>
            </a:r>
            <a:r>
              <a:rPr lang="en-US" sz="8000" dirty="0"/>
              <a:t> de </a:t>
            </a:r>
            <a:r>
              <a:rPr lang="en-US" sz="8000" dirty="0" err="1"/>
              <a:t>Romeinen</a:t>
            </a:r>
            <a:r>
              <a:rPr lang="en-US" sz="8000" dirty="0"/>
              <a:t> </a:t>
            </a:r>
            <a:r>
              <a:rPr lang="en-US" sz="8000" dirty="0" err="1"/>
              <a:t>en</a:t>
            </a:r>
            <a:r>
              <a:rPr lang="en-US" sz="8000" dirty="0"/>
              <a:t> </a:t>
            </a:r>
            <a:r>
              <a:rPr lang="en-US" sz="8000" dirty="0" err="1"/>
              <a:t>dat</a:t>
            </a:r>
            <a:r>
              <a:rPr lang="en-US" sz="8000" dirty="0"/>
              <a:t> </a:t>
            </a:r>
            <a:r>
              <a:rPr lang="en-US" sz="8000" b="1" dirty="0"/>
              <a:t>we </a:t>
            </a:r>
            <a:r>
              <a:rPr lang="en-US" sz="8000" b="1" dirty="0" err="1"/>
              <a:t>eigenlijk</a:t>
            </a:r>
            <a:r>
              <a:rPr lang="en-US" sz="8000" b="1" dirty="0"/>
              <a:t> </a:t>
            </a:r>
            <a:r>
              <a:rPr lang="en-US" sz="8000" b="1" dirty="0" err="1"/>
              <a:t>beter</a:t>
            </a:r>
            <a:r>
              <a:rPr lang="en-US" sz="8000" b="1" dirty="0"/>
              <a:t> </a:t>
            </a:r>
            <a:r>
              <a:rPr lang="en-US" sz="8000" b="1" dirty="0" err="1"/>
              <a:t>Latijn</a:t>
            </a:r>
            <a:r>
              <a:rPr lang="en-US" sz="8000" b="1" dirty="0"/>
              <a:t> </a:t>
            </a:r>
            <a:r>
              <a:rPr lang="en-US" sz="8000" b="1" dirty="0" err="1"/>
              <a:t>kunnen</a:t>
            </a:r>
            <a:r>
              <a:rPr lang="en-US" sz="8000" b="1" dirty="0"/>
              <a:t> </a:t>
            </a:r>
            <a:r>
              <a:rPr lang="en-US" sz="8000" b="1" dirty="0" err="1"/>
              <a:t>lezen</a:t>
            </a:r>
            <a:r>
              <a:rPr lang="en-US" sz="8000" b="1" dirty="0"/>
              <a:t> </a:t>
            </a:r>
            <a:r>
              <a:rPr lang="en-US" sz="8000" b="1" dirty="0" err="1"/>
              <a:t>dan</a:t>
            </a:r>
            <a:r>
              <a:rPr lang="en-US" sz="8000" b="1" dirty="0"/>
              <a:t> we </a:t>
            </a:r>
            <a:r>
              <a:rPr lang="en-US" sz="8000" b="1" dirty="0" err="1"/>
              <a:t>denken</a:t>
            </a:r>
            <a:r>
              <a:rPr lang="en-US" sz="8000" dirty="0"/>
              <a:t>.</a:t>
            </a:r>
          </a:p>
          <a:p>
            <a:r>
              <a:rPr lang="en-US" sz="8000" dirty="0"/>
              <a:t>De </a:t>
            </a:r>
            <a:r>
              <a:rPr lang="en-US" sz="8000" b="1" dirty="0" err="1"/>
              <a:t>manier</a:t>
            </a:r>
            <a:r>
              <a:rPr lang="en-US" sz="8000" b="1" dirty="0"/>
              <a:t> van hoe we de les </a:t>
            </a:r>
            <a:r>
              <a:rPr lang="en-US" sz="8000" b="1" dirty="0" err="1"/>
              <a:t>scannen</a:t>
            </a:r>
            <a:r>
              <a:rPr lang="en-US" sz="8000" dirty="0"/>
              <a:t>, want </a:t>
            </a:r>
            <a:r>
              <a:rPr lang="en-US" sz="8000" dirty="0" err="1"/>
              <a:t>normaal</a:t>
            </a:r>
            <a:r>
              <a:rPr lang="en-US" sz="8000" dirty="0"/>
              <a:t> </a:t>
            </a:r>
            <a:r>
              <a:rPr lang="en-US" sz="8000" dirty="0" err="1"/>
              <a:t>gezien</a:t>
            </a:r>
            <a:r>
              <a:rPr lang="en-US" sz="8000" dirty="0"/>
              <a:t> </a:t>
            </a:r>
            <a:r>
              <a:rPr lang="en-US" sz="8000" dirty="0" err="1"/>
              <a:t>lezen</a:t>
            </a:r>
            <a:r>
              <a:rPr lang="en-US" sz="8000" dirty="0"/>
              <a:t> we </a:t>
            </a:r>
            <a:r>
              <a:rPr lang="en-US" sz="8000" dirty="0" err="1"/>
              <a:t>niet</a:t>
            </a:r>
            <a:r>
              <a:rPr lang="en-US" sz="8000" dirty="0"/>
              <a:t> </a:t>
            </a:r>
            <a:r>
              <a:rPr lang="en-US" sz="8000" dirty="0" err="1"/>
              <a:t>echt</a:t>
            </a:r>
            <a:r>
              <a:rPr lang="en-US" sz="8000" dirty="0"/>
              <a:t> zo</a:t>
            </a:r>
          </a:p>
          <a:p>
            <a:r>
              <a:rPr lang="en-US" sz="8000" dirty="0"/>
              <a:t>Over de </a:t>
            </a:r>
            <a:r>
              <a:rPr lang="en-US" sz="8000" dirty="0" err="1"/>
              <a:t>Chinezen</a:t>
            </a:r>
            <a:endParaRPr lang="en-US" sz="8000" dirty="0"/>
          </a:p>
          <a:p>
            <a:r>
              <a:rPr lang="en-US" sz="8000" dirty="0" err="1"/>
              <a:t>Eigenlijk</a:t>
            </a:r>
            <a:r>
              <a:rPr lang="en-US" sz="8000" dirty="0"/>
              <a:t> </a:t>
            </a:r>
            <a:r>
              <a:rPr lang="en-US" sz="8000" dirty="0" err="1"/>
              <a:t>gewoon</a:t>
            </a:r>
            <a:r>
              <a:rPr lang="en-US" sz="8000" dirty="0"/>
              <a:t> </a:t>
            </a:r>
            <a:r>
              <a:rPr lang="en-US" sz="8000" dirty="0" err="1"/>
              <a:t>dat</a:t>
            </a:r>
            <a:r>
              <a:rPr lang="en-US" sz="8000" dirty="0"/>
              <a:t> </a:t>
            </a:r>
            <a:r>
              <a:rPr lang="en-US" sz="8000" dirty="0" err="1"/>
              <a:t>je</a:t>
            </a:r>
            <a:r>
              <a:rPr lang="en-US" sz="8000" dirty="0"/>
              <a:t> op </a:t>
            </a:r>
            <a:r>
              <a:rPr lang="en-US" sz="8000" dirty="0" err="1"/>
              <a:t>een</a:t>
            </a:r>
            <a:r>
              <a:rPr lang="en-US" sz="8000" dirty="0"/>
              <a:t> </a:t>
            </a:r>
            <a:r>
              <a:rPr lang="en-US" sz="8000" dirty="0" err="1"/>
              <a:t>zeer</a:t>
            </a:r>
            <a:r>
              <a:rPr lang="en-US" sz="8000" dirty="0"/>
              <a:t> </a:t>
            </a:r>
            <a:r>
              <a:rPr lang="en-US" sz="8000" dirty="0" err="1"/>
              <a:t>andere</a:t>
            </a:r>
            <a:r>
              <a:rPr lang="en-US" sz="8000" dirty="0"/>
              <a:t> </a:t>
            </a:r>
            <a:r>
              <a:rPr lang="en-US" sz="8000" dirty="0" err="1"/>
              <a:t>manier</a:t>
            </a:r>
            <a:r>
              <a:rPr lang="en-US" sz="8000" dirty="0"/>
              <a:t> </a:t>
            </a:r>
            <a:r>
              <a:rPr lang="en-US" sz="8000" dirty="0" err="1"/>
              <a:t>een</a:t>
            </a:r>
            <a:r>
              <a:rPr lang="en-US" sz="8000" dirty="0"/>
              <a:t> </a:t>
            </a:r>
            <a:r>
              <a:rPr lang="en-US" sz="8000" dirty="0" err="1"/>
              <a:t>tekst</a:t>
            </a:r>
            <a:r>
              <a:rPr lang="en-US" sz="8000" dirty="0"/>
              <a:t> </a:t>
            </a:r>
            <a:r>
              <a:rPr lang="en-US" sz="8000" dirty="0" err="1"/>
              <a:t>kan</a:t>
            </a:r>
            <a:r>
              <a:rPr lang="en-US" sz="8000" dirty="0"/>
              <a:t> </a:t>
            </a:r>
            <a:r>
              <a:rPr lang="en-US" sz="8000" dirty="0" err="1"/>
              <a:t>lezen</a:t>
            </a:r>
            <a:r>
              <a:rPr lang="en-US" sz="8000" dirty="0"/>
              <a:t>. Wat </a:t>
            </a:r>
            <a:r>
              <a:rPr lang="en-US" sz="8000" dirty="0" err="1"/>
              <a:t>ik</a:t>
            </a:r>
            <a:r>
              <a:rPr lang="en-US" sz="8000" dirty="0"/>
              <a:t> </a:t>
            </a:r>
            <a:r>
              <a:rPr lang="en-US" sz="8000" dirty="0" err="1"/>
              <a:t>wel</a:t>
            </a:r>
            <a:r>
              <a:rPr lang="en-US" sz="8000" dirty="0"/>
              <a:t> </a:t>
            </a:r>
            <a:r>
              <a:rPr lang="en-US" sz="8000" dirty="0" err="1"/>
              <a:t>leuk</a:t>
            </a:r>
            <a:r>
              <a:rPr lang="en-US" sz="8000" dirty="0"/>
              <a:t> </a:t>
            </a:r>
            <a:r>
              <a:rPr lang="en-US" sz="8000" dirty="0" err="1"/>
              <a:t>vind</a:t>
            </a:r>
            <a:r>
              <a:rPr lang="en-US" sz="8000" dirty="0"/>
              <a:t>. </a:t>
            </a:r>
          </a:p>
          <a:p>
            <a:r>
              <a:rPr lang="en-US" sz="8000" dirty="0" err="1"/>
              <a:t>Ik</a:t>
            </a:r>
            <a:r>
              <a:rPr lang="en-US" sz="8000" dirty="0"/>
              <a:t> </a:t>
            </a:r>
            <a:r>
              <a:rPr lang="en-US" sz="8000" dirty="0" err="1"/>
              <a:t>denk</a:t>
            </a:r>
            <a:r>
              <a:rPr lang="en-US" sz="8000" dirty="0"/>
              <a:t> </a:t>
            </a:r>
            <a:r>
              <a:rPr lang="en-US" sz="8000" b="1" dirty="0" err="1"/>
              <a:t>Alpheios</a:t>
            </a:r>
            <a:r>
              <a:rPr lang="en-US" sz="8000" b="1" dirty="0"/>
              <a:t> </a:t>
            </a:r>
            <a:r>
              <a:rPr lang="en-US" sz="8000" b="1" dirty="0" err="1"/>
              <a:t>omdat</a:t>
            </a:r>
            <a:r>
              <a:rPr lang="en-US" sz="8000" b="1" dirty="0"/>
              <a:t> </a:t>
            </a:r>
            <a:r>
              <a:rPr lang="en-US" sz="8000" b="1" dirty="0" err="1"/>
              <a:t>dat</a:t>
            </a:r>
            <a:r>
              <a:rPr lang="en-US" sz="8000" b="1" dirty="0"/>
              <a:t> super </a:t>
            </a:r>
            <a:r>
              <a:rPr lang="en-US" sz="8000" b="1" dirty="0" err="1"/>
              <a:t>handig</a:t>
            </a:r>
            <a:r>
              <a:rPr lang="en-US" sz="8000" b="1" dirty="0"/>
              <a:t> is </a:t>
            </a:r>
            <a:r>
              <a:rPr lang="en-US" sz="8000" dirty="0" err="1"/>
              <a:t>en</a:t>
            </a:r>
            <a:r>
              <a:rPr lang="en-US" sz="8000" dirty="0"/>
              <a:t> </a:t>
            </a:r>
            <a:r>
              <a:rPr lang="en-US" sz="8000" dirty="0" err="1"/>
              <a:t>ik</a:t>
            </a:r>
            <a:r>
              <a:rPr lang="en-US" sz="8000" dirty="0"/>
              <a:t> had </a:t>
            </a:r>
            <a:r>
              <a:rPr lang="en-US" sz="8000" dirty="0" err="1"/>
              <a:t>dat</a:t>
            </a:r>
            <a:r>
              <a:rPr lang="en-US" sz="8000" dirty="0"/>
              <a:t> </a:t>
            </a:r>
            <a:r>
              <a:rPr lang="en-US" sz="8000" dirty="0" err="1"/>
              <a:t>nog</a:t>
            </a:r>
            <a:r>
              <a:rPr lang="en-US" sz="8000" dirty="0"/>
              <a:t> nooit </a:t>
            </a:r>
            <a:r>
              <a:rPr lang="en-US" sz="8000" dirty="0" err="1"/>
              <a:t>gezien</a:t>
            </a:r>
            <a:r>
              <a:rPr lang="en-US" sz="8000" dirty="0"/>
              <a:t>.</a:t>
            </a:r>
          </a:p>
          <a:p>
            <a:r>
              <a:rPr lang="en-US" sz="8000" dirty="0"/>
              <a:t>De </a:t>
            </a:r>
            <a:r>
              <a:rPr lang="en-US" sz="8000" dirty="0" err="1"/>
              <a:t>structuur</a:t>
            </a:r>
            <a:r>
              <a:rPr lang="en-US" sz="8000" dirty="0"/>
              <a:t> van hoe we les </a:t>
            </a:r>
            <a:r>
              <a:rPr lang="en-US" sz="8000" dirty="0" err="1"/>
              <a:t>volgde</a:t>
            </a:r>
            <a:r>
              <a:rPr lang="en-US" sz="8000" dirty="0"/>
              <a:t>. </a:t>
            </a:r>
            <a:r>
              <a:rPr lang="en-US" sz="8000" dirty="0" err="1"/>
              <a:t>Eerst</a:t>
            </a:r>
            <a:r>
              <a:rPr lang="en-US" sz="8000" dirty="0"/>
              <a:t> was </a:t>
            </a:r>
            <a:r>
              <a:rPr lang="en-US" sz="8000" dirty="0" err="1"/>
              <a:t>er</a:t>
            </a:r>
            <a:r>
              <a:rPr lang="en-US" sz="8000" dirty="0"/>
              <a:t> </a:t>
            </a:r>
            <a:r>
              <a:rPr lang="en-US" sz="8000" dirty="0" err="1"/>
              <a:t>een</a:t>
            </a:r>
            <a:r>
              <a:rPr lang="en-US" sz="8000" dirty="0"/>
              <a:t> </a:t>
            </a:r>
            <a:r>
              <a:rPr lang="en-US" sz="8000" dirty="0" err="1"/>
              <a:t>deel</a:t>
            </a:r>
            <a:r>
              <a:rPr lang="en-US" sz="8000" dirty="0"/>
              <a:t> </a:t>
            </a:r>
            <a:r>
              <a:rPr lang="en-US" sz="8000" dirty="0" err="1"/>
              <a:t>uitleg</a:t>
            </a:r>
            <a:r>
              <a:rPr lang="en-US" sz="8000" dirty="0"/>
              <a:t> </a:t>
            </a:r>
            <a:r>
              <a:rPr lang="en-US" sz="8000" dirty="0" err="1"/>
              <a:t>en</a:t>
            </a:r>
            <a:r>
              <a:rPr lang="en-US" sz="8000" dirty="0"/>
              <a:t> </a:t>
            </a:r>
            <a:r>
              <a:rPr lang="en-US" sz="8000" dirty="0" err="1"/>
              <a:t>dan</a:t>
            </a:r>
            <a:r>
              <a:rPr lang="en-US" sz="8000" dirty="0"/>
              <a:t> </a:t>
            </a:r>
            <a:r>
              <a:rPr lang="en-US" sz="8000" dirty="0" err="1"/>
              <a:t>mochten</a:t>
            </a:r>
            <a:r>
              <a:rPr lang="en-US" sz="8000" dirty="0"/>
              <a:t> we </a:t>
            </a:r>
            <a:r>
              <a:rPr lang="en-US" sz="8000" dirty="0" err="1"/>
              <a:t>zelf</a:t>
            </a:r>
            <a:r>
              <a:rPr lang="en-US" sz="8000" dirty="0"/>
              <a:t> </a:t>
            </a:r>
            <a:r>
              <a:rPr lang="en-US" sz="8000" dirty="0" err="1"/>
              <a:t>proberen</a:t>
            </a:r>
            <a:r>
              <a:rPr lang="en-US" sz="8000" dirty="0"/>
              <a:t> </a:t>
            </a:r>
            <a:r>
              <a:rPr lang="en-US" sz="8000" dirty="0" err="1"/>
              <a:t>lezen</a:t>
            </a:r>
            <a:r>
              <a:rPr lang="en-US" sz="8000" dirty="0"/>
              <a:t>. </a:t>
            </a:r>
            <a:r>
              <a:rPr lang="en-US" sz="8000" dirty="0" err="1"/>
              <a:t>Als</a:t>
            </a:r>
            <a:r>
              <a:rPr lang="en-US" sz="8000" dirty="0"/>
              <a:t> we met de computer </a:t>
            </a:r>
            <a:r>
              <a:rPr lang="en-US" sz="8000" dirty="0" err="1"/>
              <a:t>werkte</a:t>
            </a:r>
            <a:r>
              <a:rPr lang="en-US" sz="8000" dirty="0"/>
              <a:t> was </a:t>
            </a:r>
            <a:r>
              <a:rPr lang="en-US" sz="8000" dirty="0" err="1"/>
              <a:t>dat</a:t>
            </a:r>
            <a:r>
              <a:rPr lang="en-US" sz="8000" dirty="0"/>
              <a:t> met </a:t>
            </a:r>
            <a:r>
              <a:rPr lang="en-US" sz="8000" dirty="0" err="1"/>
              <a:t>alfeios</a:t>
            </a:r>
            <a:r>
              <a:rPr lang="en-US" sz="8000" dirty="0"/>
              <a:t>. De </a:t>
            </a:r>
            <a:r>
              <a:rPr lang="en-US" sz="8000" dirty="0" err="1"/>
              <a:t>stukken</a:t>
            </a:r>
            <a:r>
              <a:rPr lang="en-US" sz="8000" dirty="0"/>
              <a:t> van </a:t>
            </a:r>
            <a:r>
              <a:rPr lang="en-US" sz="8000" dirty="0" err="1"/>
              <a:t>zelf</a:t>
            </a:r>
            <a:r>
              <a:rPr lang="en-US" sz="8000" dirty="0"/>
              <a:t> </a:t>
            </a:r>
            <a:r>
              <a:rPr lang="en-US" sz="8000" dirty="0" err="1"/>
              <a:t>lezen</a:t>
            </a:r>
            <a:r>
              <a:rPr lang="en-US" sz="8000" dirty="0"/>
              <a:t> </a:t>
            </a:r>
            <a:r>
              <a:rPr lang="en-US" sz="8000" dirty="0" err="1"/>
              <a:t>zijn</a:t>
            </a:r>
            <a:r>
              <a:rPr lang="en-US" sz="8000" dirty="0"/>
              <a:t> me </a:t>
            </a:r>
            <a:r>
              <a:rPr lang="en-US" sz="8000" dirty="0" err="1"/>
              <a:t>vooral</a:t>
            </a:r>
            <a:r>
              <a:rPr lang="en-US" sz="8000" dirty="0"/>
              <a:t> </a:t>
            </a:r>
            <a:r>
              <a:rPr lang="en-US" sz="8000" dirty="0" err="1"/>
              <a:t>bijgebleven</a:t>
            </a:r>
            <a:r>
              <a:rPr lang="en-US" sz="8000" dirty="0"/>
              <a:t>, </a:t>
            </a:r>
            <a:r>
              <a:rPr lang="en-US" sz="8000" dirty="0" err="1"/>
              <a:t>omdat</a:t>
            </a:r>
            <a:r>
              <a:rPr lang="en-US" sz="8000" dirty="0"/>
              <a:t> het </a:t>
            </a:r>
            <a:r>
              <a:rPr lang="en-US" sz="8000" dirty="0" err="1"/>
              <a:t>een</a:t>
            </a:r>
            <a:r>
              <a:rPr lang="en-US" sz="8000" dirty="0"/>
              <a:t> </a:t>
            </a:r>
            <a:r>
              <a:rPr lang="en-US" sz="8000" dirty="0" err="1"/>
              <a:t>manier</a:t>
            </a:r>
            <a:r>
              <a:rPr lang="en-US" sz="8000" dirty="0"/>
              <a:t> van </a:t>
            </a:r>
            <a:r>
              <a:rPr lang="en-US" sz="8000" dirty="0" err="1"/>
              <a:t>lezen</a:t>
            </a:r>
            <a:r>
              <a:rPr lang="en-US" sz="8000" dirty="0"/>
              <a:t> was die we </a:t>
            </a:r>
            <a:r>
              <a:rPr lang="en-US" sz="8000" dirty="0" err="1"/>
              <a:t>daarvoor</a:t>
            </a:r>
            <a:r>
              <a:rPr lang="en-US" sz="8000" dirty="0"/>
              <a:t> </a:t>
            </a:r>
            <a:r>
              <a:rPr lang="en-US" sz="8000" dirty="0" err="1"/>
              <a:t>nog</a:t>
            </a:r>
            <a:r>
              <a:rPr lang="en-US" sz="8000" dirty="0"/>
              <a:t> nooit </a:t>
            </a:r>
            <a:r>
              <a:rPr lang="en-US" sz="8000" dirty="0" err="1"/>
              <a:t>gedaan</a:t>
            </a:r>
            <a:r>
              <a:rPr lang="en-US" sz="8000" dirty="0"/>
              <a:t> </a:t>
            </a:r>
            <a:r>
              <a:rPr lang="en-US" sz="8000" dirty="0" err="1"/>
              <a:t>hebben</a:t>
            </a:r>
            <a:r>
              <a:rPr lang="en-US" sz="8000" dirty="0"/>
              <a:t>.</a:t>
            </a:r>
          </a:p>
          <a:p>
            <a:r>
              <a:rPr lang="en-US" sz="8000" dirty="0"/>
              <a:t>De </a:t>
            </a:r>
            <a:r>
              <a:rPr lang="en-US" sz="8000" dirty="0" err="1"/>
              <a:t>beschrijvingen</a:t>
            </a:r>
            <a:r>
              <a:rPr lang="en-US" sz="8000" dirty="0"/>
              <a:t> van de </a:t>
            </a:r>
            <a:r>
              <a:rPr lang="en-US" sz="8000" dirty="0" err="1"/>
              <a:t>verschillende</a:t>
            </a:r>
            <a:r>
              <a:rPr lang="en-US" sz="8000" dirty="0"/>
              <a:t> </a:t>
            </a:r>
            <a:r>
              <a:rPr lang="en-US" sz="8000" dirty="0" err="1"/>
              <a:t>europese</a:t>
            </a:r>
            <a:r>
              <a:rPr lang="en-US" sz="8000" dirty="0"/>
              <a:t> </a:t>
            </a:r>
            <a:r>
              <a:rPr lang="en-US" sz="8000" dirty="0" err="1"/>
              <a:t>steden</a:t>
            </a:r>
            <a:r>
              <a:rPr lang="en-US" sz="8000" dirty="0"/>
              <a:t> in het </a:t>
            </a:r>
            <a:r>
              <a:rPr lang="en-US" sz="8000" dirty="0" err="1"/>
              <a:t>Latijn</a:t>
            </a:r>
            <a:r>
              <a:rPr lang="en-US" sz="8000" dirty="0"/>
              <a:t>. </a:t>
            </a:r>
            <a:r>
              <a:rPr lang="en-US" sz="8000" dirty="0" err="1"/>
              <a:t>Omdat</a:t>
            </a:r>
            <a:r>
              <a:rPr lang="en-US" sz="8000" dirty="0"/>
              <a:t> </a:t>
            </a:r>
            <a:r>
              <a:rPr lang="en-US" sz="8000" dirty="0" err="1"/>
              <a:t>ik</a:t>
            </a:r>
            <a:r>
              <a:rPr lang="en-US" sz="8000" dirty="0"/>
              <a:t> het </a:t>
            </a:r>
            <a:r>
              <a:rPr lang="en-US" sz="8000" dirty="0" err="1"/>
              <a:t>leuk</a:t>
            </a:r>
            <a:r>
              <a:rPr lang="en-US" sz="8000" dirty="0"/>
              <a:t> </a:t>
            </a:r>
            <a:r>
              <a:rPr lang="en-US" sz="8000" dirty="0" err="1"/>
              <a:t>vond</a:t>
            </a:r>
            <a:r>
              <a:rPr lang="en-US" sz="8000" dirty="0"/>
              <a:t> om </a:t>
            </a:r>
            <a:r>
              <a:rPr lang="en-US" sz="8000" dirty="0" err="1"/>
              <a:t>uit</a:t>
            </a:r>
            <a:r>
              <a:rPr lang="en-US" sz="8000" dirty="0"/>
              <a:t> </a:t>
            </a:r>
            <a:r>
              <a:rPr lang="en-US" sz="8000" dirty="0" err="1"/>
              <a:t>te</a:t>
            </a:r>
            <a:r>
              <a:rPr lang="en-US" sz="8000" dirty="0"/>
              <a:t> </a:t>
            </a:r>
            <a:r>
              <a:rPr lang="en-US" sz="8000" dirty="0" err="1"/>
              <a:t>zoeken</a:t>
            </a:r>
            <a:r>
              <a:rPr lang="en-US" sz="8000" dirty="0"/>
              <a:t> </a:t>
            </a:r>
            <a:r>
              <a:rPr lang="en-US" sz="8000" dirty="0" err="1"/>
              <a:t>welke</a:t>
            </a:r>
            <a:r>
              <a:rPr lang="en-US" sz="8000" dirty="0"/>
              <a:t> </a:t>
            </a:r>
            <a:r>
              <a:rPr lang="en-US" sz="8000" dirty="0" err="1"/>
              <a:t>stad</a:t>
            </a:r>
            <a:r>
              <a:rPr lang="en-US" sz="8000" dirty="0"/>
              <a:t> het was.</a:t>
            </a:r>
          </a:p>
          <a:p>
            <a:r>
              <a:rPr lang="en-US" sz="8000" dirty="0"/>
              <a:t>De </a:t>
            </a:r>
            <a:r>
              <a:rPr lang="en-US" sz="8000" dirty="0" err="1"/>
              <a:t>laatste</a:t>
            </a:r>
            <a:r>
              <a:rPr lang="en-US" sz="8000" dirty="0"/>
              <a:t> les over </a:t>
            </a:r>
            <a:r>
              <a:rPr lang="en-US" sz="8000" dirty="0" err="1"/>
              <a:t>Claas</a:t>
            </a:r>
            <a:r>
              <a:rPr lang="en-US" sz="8000" dirty="0"/>
              <a:t> Klim is me het </a:t>
            </a:r>
            <a:r>
              <a:rPr lang="en-US" sz="8000" dirty="0" err="1"/>
              <a:t>meest</a:t>
            </a:r>
            <a:r>
              <a:rPr lang="en-US" sz="8000" dirty="0"/>
              <a:t> </a:t>
            </a:r>
            <a:r>
              <a:rPr lang="en-US" sz="8000" dirty="0" err="1"/>
              <a:t>bijgebleven</a:t>
            </a:r>
            <a:r>
              <a:rPr lang="en-US" sz="8000" dirty="0"/>
              <a:t>, </a:t>
            </a:r>
            <a:r>
              <a:rPr lang="en-US" sz="8000" b="1" dirty="0" err="1"/>
              <a:t>omdat</a:t>
            </a:r>
            <a:r>
              <a:rPr lang="en-US" sz="8000" b="1" dirty="0"/>
              <a:t> </a:t>
            </a:r>
            <a:r>
              <a:rPr lang="en-US" sz="8000" b="1" dirty="0" err="1"/>
              <a:t>deze</a:t>
            </a:r>
            <a:r>
              <a:rPr lang="en-US" sz="8000" b="1" dirty="0"/>
              <a:t> </a:t>
            </a:r>
            <a:r>
              <a:rPr lang="en-US" sz="8000" b="1" dirty="0" err="1"/>
              <a:t>tekst</a:t>
            </a:r>
            <a:r>
              <a:rPr lang="en-US" sz="8000" b="1" dirty="0"/>
              <a:t> </a:t>
            </a:r>
            <a:r>
              <a:rPr lang="en-US" sz="8000" b="1" dirty="0" err="1"/>
              <a:t>een</a:t>
            </a:r>
            <a:r>
              <a:rPr lang="en-US" sz="8000" b="1" dirty="0"/>
              <a:t> heel </a:t>
            </a:r>
            <a:r>
              <a:rPr lang="en-US" sz="8000" b="1" dirty="0" err="1"/>
              <a:t>andere</a:t>
            </a:r>
            <a:r>
              <a:rPr lang="en-US" sz="8000" b="1" dirty="0"/>
              <a:t> </a:t>
            </a:r>
            <a:r>
              <a:rPr lang="en-US" sz="8000" b="1" dirty="0" err="1"/>
              <a:t>kijk</a:t>
            </a:r>
            <a:r>
              <a:rPr lang="en-US" sz="8000" b="1" dirty="0"/>
              <a:t> op de </a:t>
            </a:r>
            <a:r>
              <a:rPr lang="en-US" sz="8000" b="1" dirty="0" err="1"/>
              <a:t>wereld</a:t>
            </a:r>
            <a:r>
              <a:rPr lang="en-US" sz="8000" b="1" dirty="0"/>
              <a:t> </a:t>
            </a:r>
            <a:r>
              <a:rPr lang="en-US" sz="8000" b="1" dirty="0" err="1"/>
              <a:t>schetste</a:t>
            </a:r>
            <a:r>
              <a:rPr lang="en-US" sz="8000" dirty="0"/>
              <a:t>. Met </a:t>
            </a:r>
            <a:r>
              <a:rPr lang="en-US" sz="8000" dirty="0" err="1"/>
              <a:t>deze</a:t>
            </a:r>
            <a:r>
              <a:rPr lang="en-US" sz="8000" dirty="0"/>
              <a:t> les </a:t>
            </a:r>
            <a:r>
              <a:rPr lang="en-US" sz="8000" dirty="0" err="1"/>
              <a:t>kwam</a:t>
            </a:r>
            <a:r>
              <a:rPr lang="en-US" sz="8000" dirty="0"/>
              <a:t> u </a:t>
            </a:r>
            <a:r>
              <a:rPr lang="en-US" sz="8000" dirty="0" err="1"/>
              <a:t>verassend</a:t>
            </a:r>
            <a:r>
              <a:rPr lang="en-US" sz="8000" dirty="0"/>
              <a:t> </a:t>
            </a:r>
            <a:r>
              <a:rPr lang="en-US" sz="8000" dirty="0" err="1"/>
              <a:t>uit</a:t>
            </a:r>
            <a:r>
              <a:rPr lang="en-US" sz="8000" dirty="0"/>
              <a:t> de </a:t>
            </a:r>
            <a:r>
              <a:rPr lang="en-US" sz="8000" dirty="0" err="1"/>
              <a:t>hoek</a:t>
            </a:r>
            <a:r>
              <a:rPr lang="en-US" sz="8000" dirty="0"/>
              <a:t>! </a:t>
            </a:r>
          </a:p>
          <a:p>
            <a:r>
              <a:rPr lang="en-US" sz="8000" dirty="0"/>
              <a:t>De </a:t>
            </a:r>
            <a:r>
              <a:rPr lang="en-US" sz="8000" dirty="0" err="1"/>
              <a:t>onderaardse</a:t>
            </a:r>
            <a:r>
              <a:rPr lang="en-US" sz="8000" dirty="0"/>
              <a:t> </a:t>
            </a:r>
            <a:r>
              <a:rPr lang="en-US" sz="8000" dirty="0" err="1"/>
              <a:t>avonturen</a:t>
            </a:r>
            <a:r>
              <a:rPr lang="en-US" sz="8000" dirty="0"/>
              <a:t> van Niels Klim, </a:t>
            </a:r>
            <a:r>
              <a:rPr lang="en-US" sz="8000" dirty="0" err="1"/>
              <a:t>ik</a:t>
            </a:r>
            <a:r>
              <a:rPr lang="en-US" sz="8000" dirty="0"/>
              <a:t> </a:t>
            </a:r>
            <a:r>
              <a:rPr lang="en-US" sz="8000" dirty="0" err="1"/>
              <a:t>vind</a:t>
            </a:r>
            <a:r>
              <a:rPr lang="en-US" sz="8000" dirty="0"/>
              <a:t> </a:t>
            </a:r>
            <a:r>
              <a:rPr lang="en-US" sz="8000" dirty="0" err="1"/>
              <a:t>dat</a:t>
            </a:r>
            <a:r>
              <a:rPr lang="en-US" sz="8000" dirty="0"/>
              <a:t> het concept van </a:t>
            </a:r>
            <a:r>
              <a:rPr lang="en-US" sz="8000" dirty="0" err="1"/>
              <a:t>dat</a:t>
            </a:r>
            <a:r>
              <a:rPr lang="en-US" sz="8000" dirty="0"/>
              <a:t> </a:t>
            </a:r>
            <a:r>
              <a:rPr lang="en-US" sz="8000" dirty="0" err="1"/>
              <a:t>verhaal</a:t>
            </a:r>
            <a:r>
              <a:rPr lang="en-US" sz="8000" dirty="0"/>
              <a:t> </a:t>
            </a:r>
            <a:r>
              <a:rPr lang="en-US" sz="8000" dirty="0" err="1"/>
              <a:t>voor</a:t>
            </a:r>
            <a:r>
              <a:rPr lang="en-US" sz="8000" dirty="0"/>
              <a:t> op </a:t>
            </a:r>
            <a:r>
              <a:rPr lang="en-US" sz="8000" dirty="0" err="1"/>
              <a:t>zijn</a:t>
            </a:r>
            <a:r>
              <a:rPr lang="en-US" sz="8000" dirty="0"/>
              <a:t> </a:t>
            </a:r>
            <a:r>
              <a:rPr lang="en-US" sz="8000" dirty="0" err="1"/>
              <a:t>tijd</a:t>
            </a:r>
            <a:r>
              <a:rPr lang="en-US" sz="8000" dirty="0"/>
              <a:t> was. </a:t>
            </a:r>
            <a:r>
              <a:rPr lang="en-US" sz="8000" b="1" dirty="0"/>
              <a:t>Het is nu </a:t>
            </a:r>
            <a:r>
              <a:rPr lang="en-US" sz="8000" b="1" dirty="0" err="1"/>
              <a:t>nog</a:t>
            </a:r>
            <a:r>
              <a:rPr lang="en-US" sz="8000" b="1" dirty="0"/>
              <a:t> steeds </a:t>
            </a:r>
            <a:r>
              <a:rPr lang="en-US" sz="8000" b="1" dirty="0" err="1"/>
              <a:t>actueel</a:t>
            </a:r>
            <a:r>
              <a:rPr lang="en-US" sz="8000" dirty="0"/>
              <a:t>.</a:t>
            </a:r>
          </a:p>
          <a:p>
            <a:r>
              <a:rPr lang="en-US" sz="8000" dirty="0"/>
              <a:t>Het </a:t>
            </a:r>
            <a:r>
              <a:rPr lang="en-US" sz="8000" b="1" dirty="0" err="1"/>
              <a:t>scannend</a:t>
            </a:r>
            <a:r>
              <a:rPr lang="en-US" sz="8000" b="1" dirty="0"/>
              <a:t> </a:t>
            </a:r>
            <a:r>
              <a:rPr lang="en-US" sz="8000" b="1" dirty="0" err="1"/>
              <a:t>lezen</a:t>
            </a:r>
            <a:r>
              <a:rPr lang="en-US" sz="8000" b="1" dirty="0"/>
              <a:t>, </a:t>
            </a:r>
            <a:r>
              <a:rPr lang="en-US" sz="8000" b="1" dirty="0" err="1"/>
              <a:t>dat</a:t>
            </a:r>
            <a:r>
              <a:rPr lang="en-US" sz="8000" b="1" dirty="0"/>
              <a:t> </a:t>
            </a:r>
            <a:r>
              <a:rPr lang="en-US" sz="8000" b="1" dirty="0" err="1"/>
              <a:t>zal</a:t>
            </a:r>
            <a:r>
              <a:rPr lang="en-US" sz="8000" b="1" dirty="0"/>
              <a:t> </a:t>
            </a:r>
            <a:r>
              <a:rPr lang="en-US" sz="8000" b="1" dirty="0" err="1"/>
              <a:t>ik</a:t>
            </a:r>
            <a:r>
              <a:rPr lang="en-US" sz="8000" b="1" dirty="0"/>
              <a:t> </a:t>
            </a:r>
            <a:r>
              <a:rPr lang="en-US" sz="8000" b="1" dirty="0" err="1"/>
              <a:t>volgens</a:t>
            </a:r>
            <a:r>
              <a:rPr lang="en-US" sz="8000" b="1" dirty="0"/>
              <a:t> </a:t>
            </a:r>
            <a:r>
              <a:rPr lang="en-US" sz="8000" b="1" dirty="0" err="1"/>
              <a:t>mij</a:t>
            </a:r>
            <a:r>
              <a:rPr lang="en-US" sz="8000" b="1" dirty="0"/>
              <a:t> </a:t>
            </a:r>
            <a:r>
              <a:rPr lang="en-US" sz="8000" b="1" dirty="0" err="1"/>
              <a:t>wel</a:t>
            </a:r>
            <a:r>
              <a:rPr lang="en-US" sz="8000" b="1" dirty="0"/>
              <a:t> </a:t>
            </a:r>
            <a:r>
              <a:rPr lang="en-US" sz="8000" b="1" dirty="0" err="1"/>
              <a:t>nog</a:t>
            </a:r>
            <a:r>
              <a:rPr lang="en-US" sz="8000" b="1" dirty="0"/>
              <a:t> </a:t>
            </a:r>
            <a:r>
              <a:rPr lang="en-US" sz="8000" b="1" dirty="0" err="1"/>
              <a:t>vaak</a:t>
            </a:r>
            <a:r>
              <a:rPr lang="en-US" sz="8000" b="1" dirty="0"/>
              <a:t> </a:t>
            </a:r>
            <a:r>
              <a:rPr lang="en-US" sz="8000" b="1" dirty="0" err="1"/>
              <a:t>gebruiken</a:t>
            </a:r>
            <a:r>
              <a:rPr lang="en-US" sz="8000" b="1" dirty="0"/>
              <a:t> in de </a:t>
            </a:r>
            <a:r>
              <a:rPr lang="en-US" sz="8000" b="1" dirty="0" err="1"/>
              <a:t>toekomst</a:t>
            </a:r>
            <a:r>
              <a:rPr lang="en-US" sz="8000" dirty="0"/>
              <a:t>. </a:t>
            </a:r>
            <a:r>
              <a:rPr lang="en-US" sz="8000" dirty="0" err="1"/>
              <a:t>Ook</a:t>
            </a:r>
            <a:r>
              <a:rPr lang="en-US" sz="8000" dirty="0"/>
              <a:t> het </a:t>
            </a:r>
            <a:r>
              <a:rPr lang="en-US" sz="8000" dirty="0" err="1"/>
              <a:t>programma</a:t>
            </a:r>
            <a:r>
              <a:rPr lang="en-US" sz="8000" dirty="0"/>
              <a:t> </a:t>
            </a:r>
            <a:r>
              <a:rPr lang="en-US" sz="8000" dirty="0" err="1"/>
              <a:t>Alpheios</a:t>
            </a:r>
            <a:r>
              <a:rPr lang="en-US" sz="8000" dirty="0"/>
              <a:t> </a:t>
            </a:r>
            <a:r>
              <a:rPr lang="en-US" sz="8000" dirty="0" err="1"/>
              <a:t>vind</a:t>
            </a:r>
            <a:r>
              <a:rPr lang="en-US" sz="8000" dirty="0"/>
              <a:t> </a:t>
            </a:r>
            <a:r>
              <a:rPr lang="en-US" sz="8000" dirty="0" err="1"/>
              <a:t>ik</a:t>
            </a:r>
            <a:r>
              <a:rPr lang="en-US" sz="8000" dirty="0"/>
              <a:t> </a:t>
            </a:r>
            <a:r>
              <a:rPr lang="en-US" sz="8000" dirty="0" err="1"/>
              <a:t>wel</a:t>
            </a:r>
            <a:r>
              <a:rPr lang="en-US" sz="8000" dirty="0"/>
              <a:t> </a:t>
            </a:r>
            <a:r>
              <a:rPr lang="en-US" sz="8000" dirty="0" err="1"/>
              <a:t>handig</a:t>
            </a:r>
            <a:r>
              <a:rPr lang="en-US" sz="8000" dirty="0"/>
              <a:t>. </a:t>
            </a:r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r>
              <a:rPr lang="en-US" sz="9600" dirty="0"/>
              <a:t>=&gt; </a:t>
            </a:r>
            <a:r>
              <a:rPr lang="en-US" sz="9600" dirty="0" err="1"/>
              <a:t>Zelfredzaamheid</a:t>
            </a:r>
            <a:r>
              <a:rPr lang="en-US" sz="9600" dirty="0"/>
              <a:t>, </a:t>
            </a:r>
            <a:r>
              <a:rPr lang="en-US" sz="9600" dirty="0" err="1"/>
              <a:t>motivatie</a:t>
            </a:r>
            <a:r>
              <a:rPr lang="en-US" sz="9600" dirty="0"/>
              <a:t> </a:t>
            </a:r>
            <a:r>
              <a:rPr lang="en-US" sz="9600" dirty="0" err="1"/>
              <a:t>en</a:t>
            </a:r>
            <a:r>
              <a:rPr lang="en-US" sz="9600" dirty="0"/>
              <a:t> </a:t>
            </a:r>
            <a:r>
              <a:rPr lang="en-US" sz="9600" dirty="0" err="1"/>
              <a:t>succeservaring</a:t>
            </a:r>
            <a:endParaRPr lang="en-US" sz="9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77FE6-0308-6F41-90C1-6E38088A5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13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4596842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B6987-3C0C-3248-8575-6AEB06B73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Waarom</a:t>
            </a:r>
            <a:r>
              <a:rPr lang="en-US" dirty="0"/>
              <a:t> </a:t>
            </a:r>
            <a:r>
              <a:rPr lang="en-US" dirty="0" err="1"/>
              <a:t>sloot</a:t>
            </a:r>
            <a:r>
              <a:rPr lang="en-US" dirty="0"/>
              <a:t> het </a:t>
            </a:r>
            <a:r>
              <a:rPr lang="en-US" dirty="0" err="1"/>
              <a:t>thema</a:t>
            </a:r>
            <a:r>
              <a:rPr lang="en-US" dirty="0"/>
              <a:t> van de </a:t>
            </a:r>
            <a:r>
              <a:rPr lang="en-US" dirty="0" err="1"/>
              <a:t>lessenreeks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of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jouw</a:t>
            </a:r>
            <a:r>
              <a:rPr lang="en-US" dirty="0"/>
              <a:t> </a:t>
            </a:r>
            <a:r>
              <a:rPr lang="en-US" dirty="0" err="1"/>
              <a:t>interesses</a:t>
            </a:r>
            <a:r>
              <a:rPr lang="en-US" dirty="0"/>
              <a:t>? 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405B5D-2118-E047-A32C-70AF3735BF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2453268"/>
            <a:ext cx="15699575" cy="5977054"/>
          </a:xfrm>
        </p:spPr>
        <p:txBody>
          <a:bodyPr>
            <a:normAutofit fontScale="47500" lnSpcReduction="20000"/>
          </a:bodyPr>
          <a:lstStyle/>
          <a:p>
            <a:endParaRPr lang="en-US" dirty="0"/>
          </a:p>
          <a:p>
            <a:r>
              <a:rPr lang="en-US" dirty="0"/>
              <a:t>Het </a:t>
            </a:r>
            <a:r>
              <a:rPr lang="en-US" dirty="0" err="1"/>
              <a:t>sloot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nadeloos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omdat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b="1" dirty="0" err="1"/>
              <a:t>aardrijkskundige</a:t>
            </a:r>
            <a:r>
              <a:rPr lang="en-US" b="1" dirty="0"/>
              <a:t> </a:t>
            </a:r>
            <a:r>
              <a:rPr lang="en-US" b="1" dirty="0" err="1"/>
              <a:t>dingen</a:t>
            </a:r>
            <a:r>
              <a:rPr lang="en-US" b="1" dirty="0"/>
              <a:t> </a:t>
            </a:r>
            <a:r>
              <a:rPr lang="en-US" b="1" dirty="0" err="1"/>
              <a:t>niet</a:t>
            </a:r>
            <a:r>
              <a:rPr lang="en-US" b="1" dirty="0"/>
              <a:t> </a:t>
            </a:r>
            <a:r>
              <a:rPr lang="en-US" b="1" dirty="0" err="1"/>
              <a:t>zeer</a:t>
            </a:r>
            <a:r>
              <a:rPr lang="en-US" b="1" dirty="0"/>
              <a:t> </a:t>
            </a:r>
            <a:r>
              <a:rPr lang="en-US" b="1" dirty="0" err="1"/>
              <a:t>interessant</a:t>
            </a:r>
            <a:r>
              <a:rPr lang="en-US" b="1" dirty="0"/>
              <a:t> </a:t>
            </a:r>
            <a:r>
              <a:rPr lang="en-US" b="1" dirty="0" err="1"/>
              <a:t>vind</a:t>
            </a:r>
            <a:r>
              <a:rPr lang="en-US" b="1" dirty="0"/>
              <a:t> </a:t>
            </a:r>
            <a:r>
              <a:rPr lang="en-US" dirty="0"/>
              <a:t>maar het was </a:t>
            </a:r>
            <a:r>
              <a:rPr lang="en-US" dirty="0" err="1"/>
              <a:t>nog</a:t>
            </a:r>
            <a:r>
              <a:rPr lang="en-US" dirty="0"/>
              <a:t> steeds heel </a:t>
            </a:r>
            <a:r>
              <a:rPr lang="en-US" dirty="0" err="1"/>
              <a:t>interessant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b="1" dirty="0" err="1"/>
              <a:t>hou</a:t>
            </a:r>
            <a:r>
              <a:rPr lang="en-US" b="1" dirty="0"/>
              <a:t> </a:t>
            </a:r>
            <a:r>
              <a:rPr lang="en-US" b="1" dirty="0" err="1"/>
              <a:t>veel</a:t>
            </a:r>
            <a:r>
              <a:rPr lang="en-US" b="1" dirty="0"/>
              <a:t> van </a:t>
            </a:r>
            <a:r>
              <a:rPr lang="en-US" b="1" dirty="0" err="1"/>
              <a:t>reizen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andere</a:t>
            </a:r>
            <a:r>
              <a:rPr lang="en-US" b="1" dirty="0"/>
              <a:t> </a:t>
            </a:r>
            <a:r>
              <a:rPr lang="en-US" b="1" dirty="0" err="1"/>
              <a:t>culturen</a:t>
            </a:r>
            <a:r>
              <a:rPr lang="en-US" b="1" dirty="0"/>
              <a:t> </a:t>
            </a:r>
            <a:r>
              <a:rPr lang="en-US" b="1" dirty="0" err="1"/>
              <a:t>leren</a:t>
            </a:r>
            <a:r>
              <a:rPr lang="en-US" b="1" dirty="0"/>
              <a:t> </a:t>
            </a:r>
            <a:r>
              <a:rPr lang="en-US" b="1" dirty="0" err="1"/>
              <a:t>kennen</a:t>
            </a:r>
            <a:r>
              <a:rPr lang="en-US" b="1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daar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we het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vaak</a:t>
            </a:r>
            <a:r>
              <a:rPr lang="en-US" dirty="0"/>
              <a:t> over </a:t>
            </a:r>
            <a:r>
              <a:rPr lang="en-US" dirty="0" err="1"/>
              <a:t>gehad</a:t>
            </a:r>
            <a:endParaRPr lang="en-US" dirty="0"/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leuk</a:t>
            </a:r>
            <a:r>
              <a:rPr lang="en-US" dirty="0"/>
              <a:t> maar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zou</a:t>
            </a:r>
            <a:r>
              <a:rPr lang="en-US" dirty="0"/>
              <a:t> </a:t>
            </a:r>
            <a:r>
              <a:rPr lang="en-US" dirty="0" err="1"/>
              <a:t>er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langer</a:t>
            </a:r>
            <a:r>
              <a:rPr lang="en-US" dirty="0"/>
              <a:t> over </a:t>
            </a:r>
            <a:r>
              <a:rPr lang="en-US" dirty="0" err="1"/>
              <a:t>willen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. 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heel </a:t>
            </a:r>
            <a:r>
              <a:rPr lang="en-US" dirty="0" err="1"/>
              <a:t>intersant</a:t>
            </a:r>
            <a:r>
              <a:rPr lang="en-US" dirty="0"/>
              <a:t> </a:t>
            </a:r>
            <a:r>
              <a:rPr lang="en-US" dirty="0" err="1"/>
              <a:t>zeker</a:t>
            </a:r>
            <a:r>
              <a:rPr lang="en-US" dirty="0"/>
              <a:t> de </a:t>
            </a:r>
            <a:r>
              <a:rPr lang="en-US" dirty="0" err="1"/>
              <a:t>onderaardse</a:t>
            </a:r>
            <a:r>
              <a:rPr lang="en-US" dirty="0"/>
              <a:t> reis van </a:t>
            </a:r>
            <a:r>
              <a:rPr lang="en-US" dirty="0" err="1"/>
              <a:t>Claas</a:t>
            </a:r>
            <a:r>
              <a:rPr lang="en-US" dirty="0"/>
              <a:t> Klim </a:t>
            </a:r>
            <a:r>
              <a:rPr lang="en-US" dirty="0" err="1"/>
              <a:t>omdat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leuk</a:t>
            </a:r>
            <a:r>
              <a:rPr lang="en-US" dirty="0"/>
              <a:t> </a:t>
            </a:r>
            <a:r>
              <a:rPr lang="en-US" dirty="0" err="1"/>
              <a:t>verhaaltje</a:t>
            </a:r>
            <a:r>
              <a:rPr lang="en-US" dirty="0"/>
              <a:t> is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serieuze</a:t>
            </a:r>
            <a:r>
              <a:rPr lang="en-US" dirty="0"/>
              <a:t> </a:t>
            </a:r>
            <a:r>
              <a:rPr lang="en-US" dirty="0" err="1"/>
              <a:t>thema's</a:t>
            </a:r>
            <a:r>
              <a:rPr lang="en-US" dirty="0"/>
              <a:t> </a:t>
            </a:r>
            <a:r>
              <a:rPr lang="en-US" dirty="0" err="1"/>
              <a:t>aanpakte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was </a:t>
            </a:r>
            <a:r>
              <a:rPr lang="en-US" dirty="0" err="1"/>
              <a:t>niet</a:t>
            </a:r>
            <a:r>
              <a:rPr lang="en-US" dirty="0"/>
              <a:t> zo </a:t>
            </a:r>
            <a:r>
              <a:rPr lang="en-US" dirty="0" err="1"/>
              <a:t>geïnteresseerd</a:t>
            </a:r>
            <a:r>
              <a:rPr lang="en-US" dirty="0"/>
              <a:t> in Europa, maar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</a:t>
            </a:r>
            <a:r>
              <a:rPr lang="en-US" dirty="0" err="1"/>
              <a:t>lezen</a:t>
            </a:r>
            <a:r>
              <a:rPr lang="en-US" dirty="0"/>
              <a:t> door </a:t>
            </a:r>
            <a:r>
              <a:rPr lang="en-US" dirty="0" err="1"/>
              <a:t>woorden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herkennen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leuk</a:t>
            </a:r>
            <a:r>
              <a:rPr lang="en-US" dirty="0"/>
              <a:t>.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de </a:t>
            </a:r>
            <a:r>
              <a:rPr lang="en-US" dirty="0" err="1"/>
              <a:t>laatste</a:t>
            </a:r>
            <a:r>
              <a:rPr lang="en-US" dirty="0"/>
              <a:t> les over de </a:t>
            </a:r>
            <a:r>
              <a:rPr lang="en-US" dirty="0" err="1"/>
              <a:t>onderaardse</a:t>
            </a:r>
            <a:r>
              <a:rPr lang="en-US" dirty="0"/>
              <a:t> reis </a:t>
            </a:r>
            <a:r>
              <a:rPr lang="en-US" b="1" dirty="0"/>
              <a:t>heel </a:t>
            </a:r>
            <a:r>
              <a:rPr lang="en-US" b="1" dirty="0" err="1"/>
              <a:t>interessant</a:t>
            </a:r>
            <a:r>
              <a:rPr lang="en-US" b="1" dirty="0"/>
              <a:t> </a:t>
            </a:r>
            <a:r>
              <a:rPr lang="en-US" b="1" dirty="0" err="1"/>
              <a:t>omdat</a:t>
            </a:r>
            <a:r>
              <a:rPr lang="en-US" b="1" dirty="0"/>
              <a:t> </a:t>
            </a:r>
            <a:r>
              <a:rPr lang="en-US" b="1" dirty="0" err="1"/>
              <a:t>ik</a:t>
            </a:r>
            <a:r>
              <a:rPr lang="en-US" b="1" dirty="0"/>
              <a:t> </a:t>
            </a:r>
            <a:r>
              <a:rPr lang="en-US" b="1" dirty="0" err="1"/>
              <a:t>zelf</a:t>
            </a:r>
            <a:r>
              <a:rPr lang="en-US" b="1" dirty="0"/>
              <a:t> </a:t>
            </a:r>
            <a:r>
              <a:rPr lang="en-US" b="1" dirty="0" err="1"/>
              <a:t>graag</a:t>
            </a:r>
            <a:r>
              <a:rPr lang="en-US" b="1" dirty="0"/>
              <a:t> </a:t>
            </a:r>
            <a:r>
              <a:rPr lang="en-US" b="1" dirty="0" err="1"/>
              <a:t>verhalen</a:t>
            </a:r>
            <a:r>
              <a:rPr lang="en-US" b="1" dirty="0"/>
              <a:t> </a:t>
            </a:r>
            <a:r>
              <a:rPr lang="en-US" b="1" dirty="0" err="1"/>
              <a:t>schrijf</a:t>
            </a:r>
            <a:r>
              <a:rPr lang="en-US" dirty="0"/>
              <a:t>.</a:t>
            </a:r>
          </a:p>
          <a:p>
            <a:r>
              <a:rPr lang="en-US" dirty="0" err="1"/>
              <a:t>Omdat</a:t>
            </a:r>
            <a:r>
              <a:rPr lang="en-US" dirty="0"/>
              <a:t> het </a:t>
            </a:r>
            <a:r>
              <a:rPr lang="en-US" dirty="0" err="1"/>
              <a:t>Latijn</a:t>
            </a:r>
            <a:r>
              <a:rPr lang="en-US" dirty="0"/>
              <a:t> is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vind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interessante</a:t>
            </a:r>
            <a:r>
              <a:rPr lang="en-US" dirty="0"/>
              <a:t> </a:t>
            </a:r>
            <a:r>
              <a:rPr lang="en-US" dirty="0" err="1"/>
              <a:t>taal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houd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zozeer</a:t>
            </a:r>
            <a:r>
              <a:rPr lang="en-US" dirty="0"/>
              <a:t> van </a:t>
            </a:r>
            <a:r>
              <a:rPr lang="en-US" dirty="0" err="1"/>
              <a:t>geografie</a:t>
            </a:r>
            <a:r>
              <a:rPr lang="en-US" dirty="0"/>
              <a:t>, </a:t>
            </a:r>
            <a:r>
              <a:rPr lang="en-US" dirty="0" err="1"/>
              <a:t>zeker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in het </a:t>
            </a:r>
            <a:r>
              <a:rPr lang="en-US" dirty="0" err="1"/>
              <a:t>Latijn</a:t>
            </a:r>
            <a:r>
              <a:rPr lang="en-US" dirty="0"/>
              <a:t>.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heeft</a:t>
            </a:r>
            <a:r>
              <a:rPr lang="en-US" dirty="0"/>
              <a:t> </a:t>
            </a:r>
            <a:r>
              <a:rPr lang="en-US" dirty="0" err="1"/>
              <a:t>vooral</a:t>
            </a:r>
            <a:r>
              <a:rPr lang="en-US" dirty="0"/>
              <a:t> de </a:t>
            </a:r>
            <a:r>
              <a:rPr lang="en-US" dirty="0" err="1"/>
              <a:t>maken</a:t>
            </a:r>
            <a:r>
              <a:rPr lang="en-US" dirty="0"/>
              <a:t> met het </a:t>
            </a:r>
            <a:r>
              <a:rPr lang="en-US" dirty="0" err="1"/>
              <a:t>feit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zo'n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wereldbeeld</a:t>
            </a:r>
            <a:r>
              <a:rPr lang="en-US" dirty="0"/>
              <a:t>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sommige</a:t>
            </a:r>
            <a:r>
              <a:rPr lang="en-US" dirty="0"/>
              <a:t> </a:t>
            </a:r>
            <a:r>
              <a:rPr lang="en-US" dirty="0" err="1"/>
              <a:t>landen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oriënteren</a:t>
            </a:r>
            <a:r>
              <a:rPr lang="en-US" dirty="0"/>
              <a:t> op de </a:t>
            </a:r>
            <a:r>
              <a:rPr lang="en-US" dirty="0" err="1"/>
              <a:t>kaart</a:t>
            </a:r>
            <a:r>
              <a:rPr lang="en-US" dirty="0"/>
              <a:t>.</a:t>
            </a:r>
          </a:p>
          <a:p>
            <a:r>
              <a:rPr lang="en-US" dirty="0"/>
              <a:t>Het </a:t>
            </a:r>
            <a:r>
              <a:rPr lang="en-US" dirty="0" err="1"/>
              <a:t>sloot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interesses</a:t>
            </a:r>
            <a:r>
              <a:rPr lang="en-US" dirty="0"/>
              <a:t>, </a:t>
            </a:r>
            <a:r>
              <a:rPr lang="en-US" b="1" dirty="0" err="1"/>
              <a:t>geschiedenis</a:t>
            </a:r>
            <a:r>
              <a:rPr lang="en-US" b="1" dirty="0"/>
              <a:t> </a:t>
            </a:r>
            <a:r>
              <a:rPr lang="en-US" b="1" dirty="0" err="1"/>
              <a:t>interesseert</a:t>
            </a:r>
            <a:r>
              <a:rPr lang="en-US" b="1" dirty="0"/>
              <a:t> </a:t>
            </a:r>
            <a:r>
              <a:rPr lang="en-US" b="1" dirty="0" err="1"/>
              <a:t>mij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de </a:t>
            </a:r>
            <a:r>
              <a:rPr lang="en-US" dirty="0" err="1"/>
              <a:t>lessenreeks</a:t>
            </a:r>
            <a:r>
              <a:rPr lang="en-US" dirty="0"/>
              <a:t> </a:t>
            </a:r>
            <a:r>
              <a:rPr lang="en-US" b="1" dirty="0" err="1"/>
              <a:t>niet</a:t>
            </a:r>
            <a:r>
              <a:rPr lang="en-US" b="1" dirty="0"/>
              <a:t> zo </a:t>
            </a:r>
            <a:r>
              <a:rPr lang="en-US" b="1" dirty="0" err="1"/>
              <a:t>mijn</a:t>
            </a:r>
            <a:r>
              <a:rPr lang="en-US" b="1" dirty="0"/>
              <a:t> ding</a:t>
            </a:r>
            <a:r>
              <a:rPr lang="en-US" dirty="0"/>
              <a:t>. </a:t>
            </a:r>
          </a:p>
          <a:p>
            <a:endParaRPr lang="en-US" dirty="0"/>
          </a:p>
          <a:p>
            <a:pPr marL="85725" indent="0">
              <a:buNone/>
            </a:pPr>
            <a:r>
              <a:rPr lang="en-US" dirty="0"/>
              <a:t>=&gt; </a:t>
            </a:r>
            <a:r>
              <a:rPr lang="en-US" dirty="0" err="1"/>
              <a:t>Gematigd</a:t>
            </a:r>
            <a:r>
              <a:rPr lang="en-US" dirty="0"/>
              <a:t> </a:t>
            </a:r>
            <a:r>
              <a:rPr lang="en-US" dirty="0" err="1"/>
              <a:t>succes</a:t>
            </a:r>
            <a:r>
              <a:rPr lang="en-US" dirty="0"/>
              <a:t>…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88D169-B410-0A40-ABB2-5B451B4E6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14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8428558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Wat vond je van de kennismaking met andere type teksten dan je gewoon bent en vooral uit andere historische periodes?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35825" y="3412272"/>
            <a:ext cx="15699575" cy="4478091"/>
          </a:xfrm>
        </p:spPr>
        <p:txBody>
          <a:bodyPr>
            <a:normAutofit fontScale="85000" lnSpcReduction="10000"/>
          </a:bodyPr>
          <a:lstStyle/>
          <a:p>
            <a:r>
              <a:rPr lang="nl-NL" sz="2400" dirty="0"/>
              <a:t>Ik vond het leuk om eens </a:t>
            </a:r>
            <a:r>
              <a:rPr lang="nl-NL" sz="2400" b="1" dirty="0"/>
              <a:t>een andere kijk te werpen op Latijn </a:t>
            </a:r>
            <a:r>
              <a:rPr lang="nl-NL" sz="2400" dirty="0"/>
              <a:t>en vanuit een ander perspectief te lezen.</a:t>
            </a:r>
          </a:p>
          <a:p>
            <a:r>
              <a:rPr lang="nl-NL" sz="2400" dirty="0"/>
              <a:t>Ik vond het leuk om eens iets anders te doen</a:t>
            </a:r>
          </a:p>
          <a:p>
            <a:r>
              <a:rPr lang="nl-NL" sz="2400" dirty="0"/>
              <a:t>Leuk, het is leuk om soms iets anders te doen dan dat we gewoon zijn.</a:t>
            </a:r>
          </a:p>
          <a:p>
            <a:r>
              <a:rPr lang="nl-NL" sz="2400" dirty="0"/>
              <a:t>ik vond het wel nog leuk omdat </a:t>
            </a:r>
            <a:r>
              <a:rPr lang="nl-NL" sz="2400" b="1" dirty="0"/>
              <a:t>die teksten op de dag van vandaag nog actueel zijn</a:t>
            </a:r>
            <a:r>
              <a:rPr lang="nl-NL" sz="2400" dirty="0"/>
              <a:t>.. </a:t>
            </a:r>
          </a:p>
          <a:p>
            <a:r>
              <a:rPr lang="nl-NL" sz="2400" dirty="0"/>
              <a:t>Ik vond deze iets </a:t>
            </a:r>
            <a:r>
              <a:rPr lang="nl-NL" sz="2400" dirty="0" err="1"/>
              <a:t>intersanter</a:t>
            </a:r>
            <a:r>
              <a:rPr lang="nl-NL" sz="2400" dirty="0"/>
              <a:t> (sorry :() omdat ik </a:t>
            </a:r>
            <a:r>
              <a:rPr lang="nl-NL" sz="2400" b="1" dirty="0"/>
              <a:t>de </a:t>
            </a:r>
            <a:r>
              <a:rPr lang="nl-NL" sz="2400" b="1" dirty="0" err="1"/>
              <a:t>teksen</a:t>
            </a:r>
            <a:r>
              <a:rPr lang="nl-NL" sz="2400" b="1" dirty="0"/>
              <a:t> beter begreep </a:t>
            </a:r>
            <a:r>
              <a:rPr lang="nl-NL" sz="2400" dirty="0"/>
              <a:t>en ik makkelijker linken kon leggen met de </a:t>
            </a:r>
            <a:r>
              <a:rPr lang="nl-NL" sz="2400" dirty="0" err="1"/>
              <a:t>actua</a:t>
            </a:r>
            <a:r>
              <a:rPr lang="nl-NL" sz="2400" dirty="0"/>
              <a:t> (en het heden).</a:t>
            </a:r>
          </a:p>
          <a:p>
            <a:r>
              <a:rPr lang="nl-NL" sz="2400" dirty="0"/>
              <a:t>Het was leuk om te zien hoe de cultuur veranderede.</a:t>
            </a:r>
          </a:p>
          <a:p>
            <a:r>
              <a:rPr lang="nl-NL" sz="2400" dirty="0"/>
              <a:t>Niet veel, ik vond het wel goede lessen, maar </a:t>
            </a:r>
            <a:r>
              <a:rPr lang="nl-NL" sz="2400" b="1" dirty="0"/>
              <a:t>uit welke periode de </a:t>
            </a:r>
            <a:r>
              <a:rPr lang="nl-NL" sz="2400" b="1" dirty="0" err="1"/>
              <a:t>tekstn</a:t>
            </a:r>
            <a:r>
              <a:rPr lang="nl-NL" sz="2400" b="1" dirty="0"/>
              <a:t> kwamen vond ik nu niet bepaald het interessantste</a:t>
            </a:r>
            <a:r>
              <a:rPr lang="nl-NL" sz="2400" dirty="0"/>
              <a:t>.</a:t>
            </a:r>
          </a:p>
          <a:p>
            <a:r>
              <a:rPr lang="nl-NL" sz="2400" dirty="0"/>
              <a:t>Dat vond ik erg leuk! </a:t>
            </a:r>
            <a:r>
              <a:rPr lang="nl-NL" sz="2400" b="1" dirty="0"/>
              <a:t>Het voelt alsof ik een frisse duik neem aan ze</a:t>
            </a:r>
            <a:r>
              <a:rPr lang="nl-NL" sz="2400" dirty="0"/>
              <a:t>e. Tof idee!</a:t>
            </a:r>
          </a:p>
          <a:p>
            <a:r>
              <a:rPr lang="nl-NL" sz="2400" dirty="0"/>
              <a:t>Aangenaam</a:t>
            </a:r>
          </a:p>
          <a:p>
            <a:r>
              <a:rPr lang="nl-NL" sz="2400" dirty="0"/>
              <a:t>Dit vond ik wel leuk. </a:t>
            </a:r>
          </a:p>
          <a:p>
            <a:endParaRPr lang="nl-NL" sz="2400" dirty="0"/>
          </a:p>
          <a:p>
            <a:pPr marL="85725" indent="0">
              <a:buNone/>
            </a:pPr>
            <a:r>
              <a:rPr lang="nl-NL" sz="2400" dirty="0"/>
              <a:t>=&gt; Afwisseling slaat aan! Historische periodes doen er niet zo erg toe!</a:t>
            </a:r>
          </a:p>
          <a:p>
            <a:endParaRPr lang="nl-NL" sz="1800" dirty="0"/>
          </a:p>
          <a:p>
            <a:endParaRPr lang="nl-NL" sz="18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15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888289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07819-0F34-F14E-85B0-C41A9B121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welke</a:t>
            </a:r>
            <a:r>
              <a:rPr lang="en-US" dirty="0"/>
              <a:t> les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samen</a:t>
            </a:r>
            <a:r>
              <a:rPr lang="en-US" dirty="0"/>
              <a:t> </a:t>
            </a:r>
            <a:r>
              <a:rPr lang="en-US" dirty="0" err="1"/>
              <a:t>scannend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 in de </a:t>
            </a:r>
            <a:r>
              <a:rPr lang="en-US" dirty="0" err="1"/>
              <a:t>klas</a:t>
            </a:r>
            <a:r>
              <a:rPr lang="en-US" dirty="0"/>
              <a:t> het </a:t>
            </a:r>
            <a:r>
              <a:rPr lang="en-US" dirty="0" err="1"/>
              <a:t>moeilijkst</a:t>
            </a:r>
            <a:r>
              <a:rPr lang="en-US" dirty="0"/>
              <a:t> of het </a:t>
            </a:r>
            <a:r>
              <a:rPr lang="en-US" dirty="0" err="1"/>
              <a:t>meest</a:t>
            </a:r>
            <a:r>
              <a:rPr lang="en-US" dirty="0"/>
              <a:t> </a:t>
            </a:r>
            <a:r>
              <a:rPr lang="en-US" dirty="0" err="1"/>
              <a:t>haalbaar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AFD8B-18B0-4E45-80EF-E23EF61851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2676292"/>
            <a:ext cx="15699575" cy="6272411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Die over de </a:t>
            </a:r>
            <a:r>
              <a:rPr lang="en-US" dirty="0" err="1"/>
              <a:t>steden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het </a:t>
            </a:r>
            <a:r>
              <a:rPr lang="en-US" dirty="0" err="1"/>
              <a:t>gemakkelijkst</a:t>
            </a:r>
            <a:r>
              <a:rPr lang="en-US" dirty="0"/>
              <a:t>, </a:t>
            </a:r>
            <a:r>
              <a:rPr lang="en-US" dirty="0" err="1"/>
              <a:t>en</a:t>
            </a:r>
            <a:r>
              <a:rPr lang="en-US" dirty="0"/>
              <a:t> die over </a:t>
            </a:r>
            <a:r>
              <a:rPr lang="en-US" dirty="0" err="1"/>
              <a:t>Claas</a:t>
            </a:r>
            <a:r>
              <a:rPr lang="en-US" dirty="0"/>
              <a:t> Klim het </a:t>
            </a:r>
            <a:r>
              <a:rPr lang="en-US" dirty="0" err="1"/>
              <a:t>moeilijkst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mij</a:t>
            </a:r>
            <a:r>
              <a:rPr lang="en-US" dirty="0"/>
              <a:t> </a:t>
            </a:r>
            <a:r>
              <a:rPr lang="en-US" dirty="0" err="1"/>
              <a:t>elke</a:t>
            </a:r>
            <a:r>
              <a:rPr lang="en-US" dirty="0"/>
              <a:t> les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 </a:t>
            </a:r>
            <a:r>
              <a:rPr lang="en-US" dirty="0" err="1"/>
              <a:t>specifiek</a:t>
            </a:r>
            <a:r>
              <a:rPr lang="en-US" dirty="0"/>
              <a:t> </a:t>
            </a:r>
            <a:r>
              <a:rPr lang="en-US" dirty="0" err="1"/>
              <a:t>herinneren</a:t>
            </a:r>
            <a:r>
              <a:rPr lang="en-US" dirty="0"/>
              <a:t>, maar </a:t>
            </a:r>
            <a:r>
              <a:rPr lang="en-US" dirty="0" err="1"/>
              <a:t>meestal</a:t>
            </a:r>
            <a:r>
              <a:rPr lang="en-US" dirty="0"/>
              <a:t> </a:t>
            </a:r>
            <a:r>
              <a:rPr lang="en-US" dirty="0" err="1"/>
              <a:t>ging</a:t>
            </a:r>
            <a:r>
              <a:rPr lang="en-US" dirty="0"/>
              <a:t> het </a:t>
            </a:r>
            <a:r>
              <a:rPr lang="en-US" dirty="0" err="1"/>
              <a:t>wel</a:t>
            </a:r>
            <a:endParaRPr lang="en-US" dirty="0"/>
          </a:p>
          <a:p>
            <a:r>
              <a:rPr lang="en-US" dirty="0"/>
              <a:t>De </a:t>
            </a:r>
            <a:r>
              <a:rPr lang="en-US" dirty="0" err="1"/>
              <a:t>laatste</a:t>
            </a:r>
            <a:r>
              <a:rPr lang="en-US" dirty="0"/>
              <a:t> les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het </a:t>
            </a:r>
            <a:r>
              <a:rPr lang="en-US" dirty="0" err="1"/>
              <a:t>moeilijkst</a:t>
            </a:r>
            <a:r>
              <a:rPr lang="en-US" dirty="0"/>
              <a:t>.</a:t>
            </a:r>
          </a:p>
          <a:p>
            <a:r>
              <a:rPr lang="en-US" dirty="0"/>
              <a:t>Op het begin was het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beetje</a:t>
            </a:r>
            <a:r>
              <a:rPr lang="en-US" dirty="0"/>
              <a:t> </a:t>
            </a:r>
            <a:r>
              <a:rPr lang="en-US" dirty="0" err="1"/>
              <a:t>wennen</a:t>
            </a:r>
            <a:r>
              <a:rPr lang="en-US" dirty="0"/>
              <a:t> maar het </a:t>
            </a:r>
            <a:r>
              <a:rPr lang="en-US" dirty="0" err="1"/>
              <a:t>ging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zeker</a:t>
            </a:r>
            <a:r>
              <a:rPr lang="en-US" dirty="0"/>
              <a:t> met </a:t>
            </a:r>
            <a:r>
              <a:rPr lang="en-US" dirty="0" err="1"/>
              <a:t>behulp</a:t>
            </a:r>
            <a:r>
              <a:rPr lang="en-US" dirty="0"/>
              <a:t> van </a:t>
            </a:r>
            <a:r>
              <a:rPr lang="en-US" dirty="0" err="1"/>
              <a:t>alpheios</a:t>
            </a:r>
            <a:r>
              <a:rPr lang="en-US" dirty="0"/>
              <a:t>.</a:t>
            </a:r>
          </a:p>
          <a:p>
            <a:r>
              <a:rPr lang="en-US" dirty="0" err="1"/>
              <a:t>Vanaf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we </a:t>
            </a:r>
            <a:r>
              <a:rPr lang="en-US" dirty="0" err="1"/>
              <a:t>onze</a:t>
            </a:r>
            <a:r>
              <a:rPr lang="en-US" dirty="0"/>
              <a:t> computer </a:t>
            </a:r>
            <a:r>
              <a:rPr lang="en-US" dirty="0" err="1"/>
              <a:t>begonnen</a:t>
            </a:r>
            <a:r>
              <a:rPr lang="en-US" dirty="0"/>
              <a:t> </a:t>
            </a:r>
            <a:r>
              <a:rPr lang="en-US" dirty="0" err="1"/>
              <a:t>gebruiken</a:t>
            </a:r>
            <a:r>
              <a:rPr lang="en-US" dirty="0"/>
              <a:t> </a:t>
            </a:r>
            <a:r>
              <a:rPr lang="en-US" dirty="0" err="1"/>
              <a:t>ging</a:t>
            </a:r>
            <a:r>
              <a:rPr lang="en-US" dirty="0"/>
              <a:t> het met </a:t>
            </a:r>
            <a:r>
              <a:rPr lang="en-US" dirty="0" err="1"/>
              <a:t>Alpheios</a:t>
            </a:r>
            <a:r>
              <a:rPr lang="en-US" dirty="0"/>
              <a:t> </a:t>
            </a:r>
            <a:r>
              <a:rPr lang="en-US" dirty="0" err="1"/>
              <a:t>natuurlijk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stuk</a:t>
            </a:r>
            <a:r>
              <a:rPr lang="en-US" dirty="0"/>
              <a:t> </a:t>
            </a:r>
            <a:r>
              <a:rPr lang="en-US" dirty="0" err="1"/>
              <a:t>beter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de </a:t>
            </a:r>
            <a:r>
              <a:rPr lang="en-US" dirty="0" err="1"/>
              <a:t>laatste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de </a:t>
            </a:r>
            <a:r>
              <a:rPr lang="en-US" dirty="0" err="1"/>
              <a:t>makkelijkste</a:t>
            </a:r>
            <a:r>
              <a:rPr lang="en-US" dirty="0"/>
              <a:t> </a:t>
            </a:r>
            <a:r>
              <a:rPr lang="en-US" dirty="0" err="1"/>
              <a:t>waarschijnlijk</a:t>
            </a:r>
            <a:r>
              <a:rPr lang="en-US" dirty="0"/>
              <a:t> </a:t>
            </a:r>
            <a:r>
              <a:rPr lang="en-US" dirty="0" err="1"/>
              <a:t>omdat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al het </a:t>
            </a:r>
            <a:r>
              <a:rPr lang="en-US" dirty="0" err="1"/>
              <a:t>meeste</a:t>
            </a:r>
            <a:r>
              <a:rPr lang="en-US" dirty="0"/>
              <a:t> </a:t>
            </a:r>
            <a:r>
              <a:rPr lang="en-US" dirty="0" err="1"/>
              <a:t>oefening</a:t>
            </a:r>
            <a:r>
              <a:rPr lang="en-US" dirty="0"/>
              <a:t> had.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het de </a:t>
            </a:r>
            <a:r>
              <a:rPr lang="en-US" dirty="0" err="1"/>
              <a:t>eerste</a:t>
            </a:r>
            <a:r>
              <a:rPr lang="en-US" dirty="0"/>
              <a:t> </a:t>
            </a:r>
            <a:r>
              <a:rPr lang="en-US" dirty="0" err="1"/>
              <a:t>keer</a:t>
            </a:r>
            <a:r>
              <a:rPr lang="en-US" dirty="0"/>
              <a:t> erg </a:t>
            </a:r>
            <a:r>
              <a:rPr lang="en-US" dirty="0" err="1"/>
              <a:t>moeilijk</a:t>
            </a:r>
            <a:r>
              <a:rPr lang="en-US" dirty="0"/>
              <a:t> </a:t>
            </a:r>
            <a:r>
              <a:rPr lang="en-US" dirty="0" err="1"/>
              <a:t>omdat</a:t>
            </a:r>
            <a:r>
              <a:rPr lang="en-US" dirty="0"/>
              <a:t> het </a:t>
            </a:r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eerste</a:t>
            </a:r>
            <a:r>
              <a:rPr lang="en-US" dirty="0"/>
              <a:t> </a:t>
            </a:r>
            <a:r>
              <a:rPr lang="en-US" dirty="0" err="1"/>
              <a:t>keer</a:t>
            </a:r>
            <a:r>
              <a:rPr lang="en-US" dirty="0"/>
              <a:t> zo </a:t>
            </a:r>
            <a:r>
              <a:rPr lang="en-US" dirty="0" err="1"/>
              <a:t>lezen</a:t>
            </a:r>
            <a:r>
              <a:rPr lang="en-US" dirty="0"/>
              <a:t> was.</a:t>
            </a:r>
          </a:p>
          <a:p>
            <a:r>
              <a:rPr lang="en-US" dirty="0"/>
              <a:t>Het </a:t>
            </a:r>
            <a:r>
              <a:rPr lang="en-US" dirty="0" err="1"/>
              <a:t>moeilijkst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de </a:t>
            </a:r>
            <a:r>
              <a:rPr lang="en-US" dirty="0" err="1"/>
              <a:t>tekst</a:t>
            </a:r>
            <a:r>
              <a:rPr lang="en-US" dirty="0"/>
              <a:t> die we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laatste</a:t>
            </a:r>
            <a:r>
              <a:rPr lang="en-US" dirty="0"/>
              <a:t> </a:t>
            </a:r>
            <a:r>
              <a:rPr lang="en-US" dirty="0" err="1"/>
              <a:t>lazen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de </a:t>
            </a:r>
            <a:r>
              <a:rPr lang="en-US" dirty="0" err="1"/>
              <a:t>evaluatie</a:t>
            </a:r>
            <a:r>
              <a:rPr lang="en-US" dirty="0"/>
              <a:t> </a:t>
            </a:r>
            <a:r>
              <a:rPr lang="en-US" dirty="0" err="1"/>
              <a:t>waarbij</a:t>
            </a:r>
            <a:r>
              <a:rPr lang="en-US" dirty="0"/>
              <a:t> we elk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stukje</a:t>
            </a:r>
            <a:r>
              <a:rPr lang="en-US" dirty="0"/>
              <a:t> </a:t>
            </a:r>
            <a:r>
              <a:rPr lang="en-US" dirty="0" err="1"/>
              <a:t>moesten</a:t>
            </a:r>
            <a:r>
              <a:rPr lang="en-US" dirty="0"/>
              <a:t> </a:t>
            </a:r>
            <a:r>
              <a:rPr lang="en-US" dirty="0" err="1"/>
              <a:t>proberen</a:t>
            </a:r>
            <a:r>
              <a:rPr lang="en-US" dirty="0"/>
              <a:t> </a:t>
            </a:r>
            <a:r>
              <a:rPr lang="en-US" dirty="0" err="1"/>
              <a:t>vertalen</a:t>
            </a:r>
            <a:r>
              <a:rPr lang="en-US" dirty="0"/>
              <a:t>. De '</a:t>
            </a:r>
            <a:r>
              <a:rPr lang="en-US" dirty="0" err="1"/>
              <a:t>makkelijkste</a:t>
            </a:r>
            <a:r>
              <a:rPr lang="en-US" dirty="0"/>
              <a:t>'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de </a:t>
            </a:r>
            <a:r>
              <a:rPr lang="en-US" dirty="0" err="1"/>
              <a:t>teksten</a:t>
            </a:r>
            <a:r>
              <a:rPr lang="en-US" dirty="0"/>
              <a:t> over de </a:t>
            </a:r>
            <a:r>
              <a:rPr lang="en-US" dirty="0" err="1"/>
              <a:t>steden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vooral</a:t>
            </a:r>
            <a:r>
              <a:rPr lang="en-US" dirty="0"/>
              <a:t> </a:t>
            </a:r>
            <a:r>
              <a:rPr lang="en-US" dirty="0" err="1"/>
              <a:t>moeilijk</a:t>
            </a:r>
            <a:r>
              <a:rPr lang="en-US" dirty="0"/>
              <a:t> in de Google </a:t>
            </a:r>
            <a:r>
              <a:rPr lang="en-US" dirty="0" err="1"/>
              <a:t>documenten</a:t>
            </a:r>
            <a:r>
              <a:rPr lang="en-US" dirty="0"/>
              <a:t>, </a:t>
            </a:r>
            <a:r>
              <a:rPr lang="en-US" dirty="0" err="1"/>
              <a:t>omdat</a:t>
            </a:r>
            <a:r>
              <a:rPr lang="en-US" dirty="0"/>
              <a:t>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eerder</a:t>
            </a:r>
            <a:r>
              <a:rPr lang="en-US" dirty="0"/>
              <a:t> </a:t>
            </a:r>
            <a:r>
              <a:rPr lang="en-US" b="1" dirty="0" err="1"/>
              <a:t>zelfstandig</a:t>
            </a:r>
            <a:r>
              <a:rPr lang="en-US" b="1" dirty="0"/>
              <a:t> </a:t>
            </a:r>
            <a:r>
              <a:rPr lang="en-US" dirty="0"/>
              <a:t>(</a:t>
            </a:r>
            <a:r>
              <a:rPr lang="en-US" dirty="0" err="1"/>
              <a:t>i.p.v</a:t>
            </a:r>
            <a:r>
              <a:rPr lang="en-US" dirty="0"/>
              <a:t>. </a:t>
            </a:r>
            <a:r>
              <a:rPr lang="en-US" dirty="0" err="1"/>
              <a:t>klassikaal</a:t>
            </a:r>
            <a:r>
              <a:rPr lang="en-US" dirty="0"/>
              <a:t>) </a:t>
            </a:r>
            <a:r>
              <a:rPr lang="en-US" dirty="0" err="1"/>
              <a:t>verliep</a:t>
            </a:r>
            <a:r>
              <a:rPr lang="en-US" dirty="0"/>
              <a:t>. </a:t>
            </a:r>
            <a:r>
              <a:rPr lang="en-US" dirty="0" err="1"/>
              <a:t>Ik</a:t>
            </a:r>
            <a:r>
              <a:rPr lang="en-US" dirty="0"/>
              <a:t> had </a:t>
            </a:r>
            <a:r>
              <a:rPr lang="en-US" dirty="0" err="1"/>
              <a:t>vaak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zo'n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zicht</a:t>
            </a:r>
            <a:r>
              <a:rPr lang="en-US" dirty="0"/>
              <a:t> op de </a:t>
            </a:r>
            <a:r>
              <a:rPr lang="en-US" dirty="0" err="1"/>
              <a:t>inhoud</a:t>
            </a:r>
            <a:r>
              <a:rPr lang="en-US" dirty="0"/>
              <a:t> van de </a:t>
            </a:r>
            <a:r>
              <a:rPr lang="en-US" dirty="0" err="1"/>
              <a:t>tekst</a:t>
            </a:r>
            <a:r>
              <a:rPr lang="en-US" dirty="0"/>
              <a:t>, </a:t>
            </a:r>
            <a:r>
              <a:rPr lang="en-US" dirty="0" err="1"/>
              <a:t>waardoor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b="1" dirty="0"/>
              <a:t>nooit </a:t>
            </a:r>
            <a:r>
              <a:rPr lang="en-US" b="1" dirty="0" err="1"/>
              <a:t>een</a:t>
            </a:r>
            <a:r>
              <a:rPr lang="en-US" b="1" dirty="0"/>
              <a:t> "</a:t>
            </a:r>
            <a:r>
              <a:rPr lang="en-US" b="1" dirty="0" err="1"/>
              <a:t>verzadigd</a:t>
            </a:r>
            <a:r>
              <a:rPr lang="en-US" b="1" dirty="0"/>
              <a:t>" </a:t>
            </a:r>
            <a:r>
              <a:rPr lang="en-US" b="1" dirty="0" err="1"/>
              <a:t>gevoel</a:t>
            </a:r>
            <a:r>
              <a:rPr lang="en-US" b="1" dirty="0"/>
              <a:t> </a:t>
            </a:r>
            <a:r>
              <a:rPr lang="en-US" dirty="0" err="1"/>
              <a:t>kende</a:t>
            </a:r>
            <a:r>
              <a:rPr lang="en-US" dirty="0"/>
              <a:t>. </a:t>
            </a:r>
          </a:p>
          <a:p>
            <a:r>
              <a:rPr lang="en-US" dirty="0"/>
              <a:t>De </a:t>
            </a:r>
            <a:r>
              <a:rPr lang="en-US" dirty="0" err="1"/>
              <a:t>descriptiones</a:t>
            </a:r>
            <a:r>
              <a:rPr lang="en-US" dirty="0"/>
              <a:t> </a:t>
            </a:r>
            <a:r>
              <a:rPr lang="en-US" dirty="0" err="1"/>
              <a:t>urbium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het </a:t>
            </a:r>
            <a:r>
              <a:rPr lang="en-US" dirty="0" err="1"/>
              <a:t>meest</a:t>
            </a:r>
            <a:r>
              <a:rPr lang="en-US" dirty="0"/>
              <a:t> </a:t>
            </a:r>
            <a:r>
              <a:rPr lang="en-US" dirty="0" err="1"/>
              <a:t>haalbaar</a:t>
            </a:r>
            <a:r>
              <a:rPr lang="en-US" dirty="0"/>
              <a:t>,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het </a:t>
            </a:r>
            <a:r>
              <a:rPr lang="en-US" dirty="0" err="1"/>
              <a:t>moeilijkst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weet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meer</a:t>
            </a:r>
            <a:r>
              <a:rPr lang="en-US" dirty="0"/>
              <a:t>.</a:t>
            </a:r>
          </a:p>
          <a:p>
            <a:r>
              <a:rPr lang="en-US" dirty="0" err="1"/>
              <a:t>Als</a:t>
            </a:r>
            <a:r>
              <a:rPr lang="en-US" dirty="0"/>
              <a:t> we </a:t>
            </a:r>
            <a:r>
              <a:rPr lang="en-US" dirty="0" err="1"/>
              <a:t>samen</a:t>
            </a:r>
            <a:r>
              <a:rPr lang="en-US" dirty="0"/>
              <a:t> </a:t>
            </a:r>
            <a:r>
              <a:rPr lang="en-US" dirty="0" err="1"/>
              <a:t>lazen</a:t>
            </a:r>
            <a:r>
              <a:rPr lang="en-US" dirty="0"/>
              <a:t> in de </a:t>
            </a:r>
            <a:r>
              <a:rPr lang="en-US" dirty="0" err="1"/>
              <a:t>klas</a:t>
            </a:r>
            <a:r>
              <a:rPr lang="en-US" dirty="0"/>
              <a:t> was </a:t>
            </a:r>
            <a:r>
              <a:rPr lang="en-US" dirty="0" err="1"/>
              <a:t>alles</a:t>
            </a:r>
            <a:r>
              <a:rPr lang="en-US" dirty="0"/>
              <a:t> </a:t>
            </a:r>
            <a:r>
              <a:rPr lang="en-US" dirty="0" err="1"/>
              <a:t>veel</a:t>
            </a:r>
            <a:r>
              <a:rPr lang="en-US" dirty="0"/>
              <a:t> </a:t>
            </a:r>
            <a:r>
              <a:rPr lang="en-US" dirty="0" err="1"/>
              <a:t>makkelijker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we het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moesten</a:t>
            </a:r>
            <a:r>
              <a:rPr lang="en-US" dirty="0"/>
              <a:t> </a:t>
            </a:r>
            <a:r>
              <a:rPr lang="en-US" dirty="0" err="1"/>
              <a:t>doen</a:t>
            </a:r>
            <a:r>
              <a:rPr lang="en-US" dirty="0"/>
              <a:t>. </a:t>
            </a:r>
          </a:p>
          <a:p>
            <a:endParaRPr lang="en-US" dirty="0"/>
          </a:p>
          <a:p>
            <a:pPr marL="85725" indent="0">
              <a:buNone/>
            </a:pPr>
            <a:r>
              <a:rPr lang="en-US" dirty="0"/>
              <a:t>=&gt; De </a:t>
            </a:r>
            <a:r>
              <a:rPr lang="en-US" dirty="0" err="1"/>
              <a:t>stadsbeschrijvingen</a:t>
            </a:r>
            <a:r>
              <a:rPr lang="en-US" dirty="0"/>
              <a:t> </a:t>
            </a:r>
            <a:r>
              <a:rPr lang="en-US" dirty="0" err="1"/>
              <a:t>worden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eenvoudig</a:t>
            </a:r>
            <a:r>
              <a:rPr lang="en-US" dirty="0"/>
              <a:t> </a:t>
            </a:r>
            <a:r>
              <a:rPr lang="en-US" dirty="0" err="1"/>
              <a:t>ervaren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de </a:t>
            </a:r>
            <a:r>
              <a:rPr lang="en-US" dirty="0" err="1"/>
              <a:t>lessenreeks</a:t>
            </a:r>
            <a:r>
              <a:rPr lang="en-US" dirty="0"/>
              <a:t> </a:t>
            </a:r>
            <a:r>
              <a:rPr lang="en-US" dirty="0" err="1"/>
              <a:t>bouwt</a:t>
            </a:r>
            <a:r>
              <a:rPr lang="en-US" dirty="0"/>
              <a:t> in </a:t>
            </a:r>
            <a:r>
              <a:rPr lang="en-US" dirty="0" err="1"/>
              <a:t>moeilijkheidsgraad</a:t>
            </a:r>
            <a:r>
              <a:rPr lang="en-US" dirty="0"/>
              <a:t> op, maar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steile</a:t>
            </a:r>
            <a:r>
              <a:rPr lang="en-US" dirty="0"/>
              <a:t> curve!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EF276E-3B01-934B-B3E6-0272A2170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16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455011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21C8A1-71B1-7740-9CDA-BD895B0D1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Zie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reden</a:t>
            </a:r>
            <a:r>
              <a:rPr lang="en-US" dirty="0"/>
              <a:t> </a:t>
            </a:r>
            <a:r>
              <a:rPr lang="en-US" dirty="0" err="1"/>
              <a:t>waarom</a:t>
            </a:r>
            <a:r>
              <a:rPr lang="en-US" dirty="0"/>
              <a:t> de </a:t>
            </a:r>
            <a:r>
              <a:rPr lang="en-US" dirty="0" err="1"/>
              <a:t>lessenreeks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wil</a:t>
            </a:r>
            <a:r>
              <a:rPr lang="en-US" dirty="0"/>
              <a:t> </a:t>
            </a:r>
            <a:r>
              <a:rPr lang="en-US" dirty="0" err="1"/>
              <a:t>laten</a:t>
            </a:r>
            <a:r>
              <a:rPr lang="en-US" dirty="0"/>
              <a:t> </a:t>
            </a:r>
            <a:r>
              <a:rPr lang="en-US" dirty="0" err="1"/>
              <a:t>oefenen</a:t>
            </a:r>
            <a:r>
              <a:rPr lang="en-US" dirty="0"/>
              <a:t> in </a:t>
            </a:r>
            <a:r>
              <a:rPr lang="en-US" dirty="0" err="1"/>
              <a:t>scannend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91AC8B-F7AE-8647-BE5E-A7309EFE1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2609384"/>
            <a:ext cx="15699575" cy="5280979"/>
          </a:xfrm>
        </p:spPr>
        <p:txBody>
          <a:bodyPr>
            <a:normAutofit fontScale="47500" lnSpcReduction="20000"/>
          </a:bodyPr>
          <a:lstStyle/>
          <a:p>
            <a:r>
              <a:rPr lang="en-US" dirty="0"/>
              <a:t>Om </a:t>
            </a:r>
            <a:r>
              <a:rPr lang="en-US" dirty="0" err="1"/>
              <a:t>ons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stimuleren</a:t>
            </a:r>
            <a:r>
              <a:rPr lang="en-US" dirty="0"/>
              <a:t> om </a:t>
            </a:r>
            <a:r>
              <a:rPr lang="en-US" b="1" dirty="0" err="1"/>
              <a:t>Latijn</a:t>
            </a:r>
            <a:r>
              <a:rPr lang="en-US" b="1" dirty="0"/>
              <a:t> </a:t>
            </a:r>
            <a:r>
              <a:rPr lang="en-US" b="1" dirty="0" err="1"/>
              <a:t>als</a:t>
            </a:r>
            <a:r>
              <a:rPr lang="en-US" b="1" dirty="0"/>
              <a:t> </a:t>
            </a:r>
            <a:r>
              <a:rPr lang="en-US" b="1" dirty="0" err="1"/>
              <a:t>een</a:t>
            </a:r>
            <a:r>
              <a:rPr lang="en-US" b="1" dirty="0"/>
              <a:t> </a:t>
            </a:r>
            <a:r>
              <a:rPr lang="en-US" b="1" dirty="0" err="1"/>
              <a:t>taal</a:t>
            </a:r>
            <a:r>
              <a:rPr lang="en-US" b="1" dirty="0"/>
              <a:t> </a:t>
            </a:r>
            <a:r>
              <a:rPr lang="en-US" b="1" dirty="0" err="1"/>
              <a:t>te</a:t>
            </a:r>
            <a:r>
              <a:rPr lang="en-US" b="1" dirty="0"/>
              <a:t> </a:t>
            </a:r>
            <a:r>
              <a:rPr lang="en-US" b="1" dirty="0" err="1"/>
              <a:t>zien</a:t>
            </a:r>
            <a:r>
              <a:rPr lang="en-US" b="1" dirty="0"/>
              <a:t>, </a:t>
            </a:r>
            <a:r>
              <a:rPr lang="en-US" b="1" dirty="0" err="1"/>
              <a:t>eerder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een</a:t>
            </a:r>
            <a:r>
              <a:rPr lang="en-US" b="1" dirty="0"/>
              <a:t> </a:t>
            </a:r>
            <a:r>
              <a:rPr lang="en-US" b="1" dirty="0" err="1"/>
              <a:t>opdracht</a:t>
            </a:r>
            <a:r>
              <a:rPr lang="en-US" dirty="0"/>
              <a:t>, </a:t>
            </a:r>
            <a:r>
              <a:rPr lang="en-US" dirty="0" err="1"/>
              <a:t>zodat</a:t>
            </a:r>
            <a:r>
              <a:rPr lang="en-US" dirty="0"/>
              <a:t> we het </a:t>
            </a:r>
            <a:r>
              <a:rPr lang="en-US" dirty="0" err="1"/>
              <a:t>ook</a:t>
            </a:r>
            <a:r>
              <a:rPr lang="en-US" dirty="0"/>
              <a:t> wat </a:t>
            </a:r>
            <a:r>
              <a:rPr lang="en-US" dirty="0" err="1"/>
              <a:t>kunnen</a:t>
            </a:r>
            <a:r>
              <a:rPr lang="en-US" dirty="0"/>
              <a:t> </a:t>
            </a:r>
            <a:r>
              <a:rPr lang="en-US" b="1" dirty="0" err="1"/>
              <a:t>verstaan</a:t>
            </a:r>
            <a:r>
              <a:rPr lang="en-US" b="1" dirty="0"/>
              <a:t> </a:t>
            </a:r>
            <a:r>
              <a:rPr lang="en-US" b="1" dirty="0" err="1"/>
              <a:t>i.p.v</a:t>
            </a:r>
            <a:r>
              <a:rPr lang="en-US" b="1" dirty="0"/>
              <a:t> </a:t>
            </a:r>
            <a:r>
              <a:rPr lang="en-US" b="1" dirty="0" err="1"/>
              <a:t>analyseren</a:t>
            </a:r>
            <a:r>
              <a:rPr lang="en-US" dirty="0"/>
              <a:t>.</a:t>
            </a:r>
          </a:p>
          <a:p>
            <a:r>
              <a:rPr lang="en-US" dirty="0"/>
              <a:t>Ja,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denk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het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belangrijk</a:t>
            </a:r>
            <a:r>
              <a:rPr lang="en-US" dirty="0"/>
              <a:t> </a:t>
            </a:r>
            <a:r>
              <a:rPr lang="en-US" dirty="0" err="1"/>
              <a:t>onderdeel</a:t>
            </a:r>
            <a:r>
              <a:rPr lang="en-US" dirty="0"/>
              <a:t> is om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taal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beheersen</a:t>
            </a:r>
            <a:endParaRPr lang="en-US" dirty="0"/>
          </a:p>
          <a:p>
            <a:r>
              <a:rPr lang="en-US" dirty="0"/>
              <a:t>Ja, </a:t>
            </a:r>
            <a:r>
              <a:rPr lang="en-US" dirty="0" err="1"/>
              <a:t>zodat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b="1" dirty="0" err="1"/>
              <a:t>een</a:t>
            </a:r>
            <a:r>
              <a:rPr lang="en-US" b="1" dirty="0"/>
              <a:t> </a:t>
            </a:r>
            <a:r>
              <a:rPr lang="en-US" b="1" dirty="0" err="1"/>
              <a:t>tekst</a:t>
            </a:r>
            <a:r>
              <a:rPr lang="en-US" b="1" dirty="0"/>
              <a:t> </a:t>
            </a:r>
            <a:r>
              <a:rPr lang="en-US" b="1" dirty="0" err="1"/>
              <a:t>kunt</a:t>
            </a:r>
            <a:r>
              <a:rPr lang="en-US" b="1" dirty="0"/>
              <a:t> </a:t>
            </a:r>
            <a:r>
              <a:rPr lang="en-US" b="1" dirty="0" err="1"/>
              <a:t>begrijpen</a:t>
            </a:r>
            <a:r>
              <a:rPr lang="en-US" b="1" dirty="0"/>
              <a:t> </a:t>
            </a:r>
            <a:r>
              <a:rPr lang="en-US" b="1" dirty="0" err="1"/>
              <a:t>zonder</a:t>
            </a:r>
            <a:r>
              <a:rPr lang="en-US" b="1" dirty="0"/>
              <a:t> de </a:t>
            </a:r>
            <a:r>
              <a:rPr lang="en-US" b="1" dirty="0" err="1"/>
              <a:t>tekst</a:t>
            </a:r>
            <a:r>
              <a:rPr lang="en-US" b="1" dirty="0"/>
              <a:t> </a:t>
            </a:r>
            <a:r>
              <a:rPr lang="en-US" b="1" dirty="0" err="1"/>
              <a:t>grondig</a:t>
            </a:r>
            <a:r>
              <a:rPr lang="en-US" b="1" dirty="0"/>
              <a:t> </a:t>
            </a:r>
            <a:r>
              <a:rPr lang="en-US" b="1" dirty="0" err="1"/>
              <a:t>te</a:t>
            </a:r>
            <a:r>
              <a:rPr lang="en-US" b="1" dirty="0"/>
              <a:t> </a:t>
            </a:r>
            <a:r>
              <a:rPr lang="en-US" b="1" dirty="0" err="1"/>
              <a:t>lezen</a:t>
            </a:r>
            <a:r>
              <a:rPr lang="en-US" dirty="0"/>
              <a:t>.</a:t>
            </a:r>
          </a:p>
          <a:p>
            <a:r>
              <a:rPr lang="en-US" dirty="0"/>
              <a:t>Ja, </a:t>
            </a:r>
            <a:r>
              <a:rPr lang="en-US" dirty="0" err="1"/>
              <a:t>soms</a:t>
            </a:r>
            <a:r>
              <a:rPr lang="en-US" dirty="0"/>
              <a:t> </a:t>
            </a:r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de </a:t>
            </a:r>
            <a:r>
              <a:rPr lang="en-US" dirty="0" err="1"/>
              <a:t>nodige</a:t>
            </a:r>
            <a:r>
              <a:rPr lang="en-US" dirty="0"/>
              <a:t> </a:t>
            </a:r>
            <a:r>
              <a:rPr lang="en-US" dirty="0" err="1"/>
              <a:t>zaken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om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is </a:t>
            </a:r>
            <a:r>
              <a:rPr lang="en-US" dirty="0" err="1"/>
              <a:t>scannend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zeer</a:t>
            </a:r>
            <a:r>
              <a:rPr lang="en-US" dirty="0"/>
              <a:t> </a:t>
            </a:r>
            <a:r>
              <a:rPr lang="en-US" dirty="0" err="1"/>
              <a:t>handig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het is </a:t>
            </a:r>
            <a:r>
              <a:rPr lang="en-US" dirty="0" err="1"/>
              <a:t>eens</a:t>
            </a:r>
            <a:r>
              <a:rPr lang="en-US" dirty="0"/>
              <a:t> wat </a:t>
            </a:r>
            <a:r>
              <a:rPr lang="en-US" dirty="0" err="1"/>
              <a:t>anders</a:t>
            </a:r>
            <a:r>
              <a:rPr lang="en-US" dirty="0"/>
              <a:t>. </a:t>
            </a:r>
          </a:p>
          <a:p>
            <a:r>
              <a:rPr lang="en-US" dirty="0"/>
              <a:t>Ja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b="1" dirty="0" err="1"/>
              <a:t>moet</a:t>
            </a:r>
            <a:r>
              <a:rPr lang="en-US" b="1" dirty="0"/>
              <a:t> </a:t>
            </a:r>
            <a:r>
              <a:rPr lang="en-US" b="1" dirty="0" err="1"/>
              <a:t>niet</a:t>
            </a:r>
            <a:r>
              <a:rPr lang="en-US" b="1" dirty="0"/>
              <a:t> elk </a:t>
            </a:r>
            <a:r>
              <a:rPr lang="en-US" b="1" dirty="0" err="1"/>
              <a:t>woord</a:t>
            </a:r>
            <a:r>
              <a:rPr lang="en-US" b="1" dirty="0"/>
              <a:t> </a:t>
            </a:r>
            <a:r>
              <a:rPr lang="en-US" b="1" dirty="0" err="1"/>
              <a:t>verstaan</a:t>
            </a:r>
            <a:r>
              <a:rPr lang="en-US" b="1" dirty="0"/>
              <a:t> of </a:t>
            </a:r>
            <a:r>
              <a:rPr lang="en-US" b="1" dirty="0" err="1"/>
              <a:t>alle</a:t>
            </a:r>
            <a:r>
              <a:rPr lang="en-US" b="1" dirty="0"/>
              <a:t> </a:t>
            </a:r>
            <a:r>
              <a:rPr lang="en-US" b="1" dirty="0" err="1"/>
              <a:t>naamvallen</a:t>
            </a:r>
            <a:r>
              <a:rPr lang="en-US" b="1" dirty="0"/>
              <a:t> </a:t>
            </a:r>
            <a:r>
              <a:rPr lang="en-US" b="1" dirty="0" err="1"/>
              <a:t>weten</a:t>
            </a:r>
            <a:r>
              <a:rPr lang="en-US" b="1" dirty="0"/>
              <a:t>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waar</a:t>
            </a:r>
            <a:r>
              <a:rPr lang="en-US" b="1" dirty="0"/>
              <a:t> </a:t>
            </a:r>
            <a:r>
              <a:rPr lang="en-US" b="1" dirty="0" err="1"/>
              <a:t>ze</a:t>
            </a:r>
            <a:r>
              <a:rPr lang="en-US" b="1" dirty="0"/>
              <a:t> </a:t>
            </a:r>
            <a:r>
              <a:rPr lang="en-US" b="1" dirty="0" err="1"/>
              <a:t>bij</a:t>
            </a:r>
            <a:r>
              <a:rPr lang="en-US" b="1" dirty="0"/>
              <a:t> </a:t>
            </a:r>
            <a:r>
              <a:rPr lang="en-US" b="1" dirty="0" err="1"/>
              <a:t>horen</a:t>
            </a:r>
            <a:r>
              <a:rPr lang="en-US" b="1" dirty="0"/>
              <a:t> om de </a:t>
            </a:r>
            <a:r>
              <a:rPr lang="en-US" b="1" dirty="0" err="1"/>
              <a:t>tekst</a:t>
            </a:r>
            <a:r>
              <a:rPr lang="en-US" b="1" dirty="0"/>
              <a:t> </a:t>
            </a:r>
            <a:r>
              <a:rPr lang="en-US" b="1" dirty="0" err="1"/>
              <a:t>te</a:t>
            </a:r>
            <a:r>
              <a:rPr lang="en-US" b="1" dirty="0"/>
              <a:t> </a:t>
            </a:r>
            <a:r>
              <a:rPr lang="en-US" b="1" dirty="0" err="1"/>
              <a:t>begrijpen</a:t>
            </a:r>
            <a:r>
              <a:rPr lang="en-US" dirty="0"/>
              <a:t>.</a:t>
            </a:r>
          </a:p>
          <a:p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vind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het heel </a:t>
            </a:r>
            <a:r>
              <a:rPr lang="en-US" dirty="0" err="1"/>
              <a:t>goed</a:t>
            </a:r>
            <a:r>
              <a:rPr lang="en-US" dirty="0"/>
              <a:t> was </a:t>
            </a:r>
            <a:r>
              <a:rPr lang="en-US" dirty="0" err="1"/>
              <a:t>dat</a:t>
            </a:r>
            <a:r>
              <a:rPr lang="en-US" dirty="0"/>
              <a:t> we </a:t>
            </a:r>
            <a:r>
              <a:rPr lang="en-US" dirty="0" err="1"/>
              <a:t>hierover</a:t>
            </a:r>
            <a:r>
              <a:rPr lang="en-US" dirty="0"/>
              <a:t> les </a:t>
            </a:r>
            <a:r>
              <a:rPr lang="en-US" dirty="0" err="1"/>
              <a:t>gekregen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ga</a:t>
            </a:r>
            <a:r>
              <a:rPr lang="en-US" dirty="0"/>
              <a:t> </a:t>
            </a:r>
            <a:r>
              <a:rPr lang="en-US" dirty="0" err="1"/>
              <a:t>waarschijnlijk</a:t>
            </a:r>
            <a:r>
              <a:rPr lang="en-US" dirty="0"/>
              <a:t> </a:t>
            </a:r>
            <a:r>
              <a:rPr lang="en-US" dirty="0" err="1"/>
              <a:t>nog</a:t>
            </a:r>
            <a:r>
              <a:rPr lang="en-US" dirty="0"/>
              <a:t> </a:t>
            </a:r>
            <a:r>
              <a:rPr lang="en-US" dirty="0" err="1"/>
              <a:t>scannend</a:t>
            </a:r>
            <a:r>
              <a:rPr lang="en-US" dirty="0"/>
              <a:t> </a:t>
            </a:r>
            <a:r>
              <a:rPr lang="en-US" dirty="0" err="1"/>
              <a:t>lezen</a:t>
            </a:r>
            <a:r>
              <a:rPr lang="en-US" dirty="0"/>
              <a:t> in de </a:t>
            </a:r>
            <a:r>
              <a:rPr lang="en-US" dirty="0" err="1"/>
              <a:t>toekomst</a:t>
            </a:r>
            <a:r>
              <a:rPr lang="en-US" dirty="0"/>
              <a:t>. </a:t>
            </a:r>
          </a:p>
          <a:p>
            <a:r>
              <a:rPr lang="en-US" dirty="0"/>
              <a:t>Nee</a:t>
            </a:r>
          </a:p>
          <a:p>
            <a:r>
              <a:rPr lang="en-US" dirty="0"/>
              <a:t>Ja, maar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denk</a:t>
            </a:r>
            <a:r>
              <a:rPr lang="en-US" dirty="0"/>
              <a:t> </a:t>
            </a:r>
            <a:r>
              <a:rPr lang="en-US" dirty="0" err="1"/>
              <a:t>dat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gewoon</a:t>
            </a:r>
            <a:r>
              <a:rPr lang="en-US" dirty="0"/>
              <a:t> </a:t>
            </a:r>
            <a:r>
              <a:rPr lang="en-US" b="1" dirty="0" err="1"/>
              <a:t>niet</a:t>
            </a:r>
            <a:r>
              <a:rPr lang="en-US" b="1" dirty="0"/>
              <a:t> </a:t>
            </a:r>
            <a:r>
              <a:rPr lang="en-US" b="1" dirty="0" err="1"/>
              <a:t>genoeg</a:t>
            </a:r>
            <a:r>
              <a:rPr lang="en-US" b="1" dirty="0"/>
              <a:t> </a:t>
            </a:r>
            <a:r>
              <a:rPr lang="en-US" b="1" dirty="0" err="1"/>
              <a:t>woordenschat</a:t>
            </a:r>
            <a:r>
              <a:rPr lang="en-US" b="1" dirty="0"/>
              <a:t> </a:t>
            </a:r>
            <a:r>
              <a:rPr lang="en-US" dirty="0" err="1"/>
              <a:t>heb</a:t>
            </a:r>
            <a:r>
              <a:rPr lang="en-US" dirty="0"/>
              <a:t> om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vlotjes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kunnen</a:t>
            </a:r>
            <a:r>
              <a:rPr lang="en-US" dirty="0"/>
              <a:t>.</a:t>
            </a:r>
          </a:p>
          <a:p>
            <a:r>
              <a:rPr lang="en-US" dirty="0" err="1"/>
              <a:t>Omdat</a:t>
            </a:r>
            <a:r>
              <a:rPr lang="en-US" dirty="0"/>
              <a:t> het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b="1" dirty="0" err="1"/>
              <a:t>handige</a:t>
            </a:r>
            <a:r>
              <a:rPr lang="en-US" b="1" dirty="0"/>
              <a:t> skill </a:t>
            </a:r>
            <a:r>
              <a:rPr lang="en-US" dirty="0"/>
              <a:t>is om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hebben</a:t>
            </a:r>
            <a:r>
              <a:rPr lang="en-US" dirty="0"/>
              <a:t>. </a:t>
            </a:r>
          </a:p>
          <a:p>
            <a:endParaRPr lang="en-US" dirty="0"/>
          </a:p>
          <a:p>
            <a:pPr marL="85725" indent="0">
              <a:buNone/>
            </a:pPr>
            <a:r>
              <a:rPr lang="en-US" dirty="0"/>
              <a:t>=&gt; </a:t>
            </a:r>
            <a:r>
              <a:rPr lang="en-US" dirty="0" err="1"/>
              <a:t>Zelfredzaamheid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vertrouwen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7E217F-4A66-0E4E-8961-016BFB665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17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435732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D723BF-06FE-6046-8F91-E3B3DAE5D7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Mijn</a:t>
            </a:r>
            <a:r>
              <a:rPr lang="en-US" dirty="0"/>
              <a:t> </a:t>
            </a:r>
            <a:r>
              <a:rPr lang="en-US" dirty="0" err="1"/>
              <a:t>bedenkingen</a:t>
            </a:r>
            <a:r>
              <a:rPr lang="en-US" dirty="0"/>
              <a:t> </a:t>
            </a:r>
            <a:r>
              <a:rPr lang="en-US" dirty="0" err="1"/>
              <a:t>achteraf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CE1751-87BC-B047-B995-33CD16E9C6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18</a:t>
            </a:fld>
            <a:endParaRPr lang="nl-BE" noProof="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BD7EB7-2DA4-224E-97F6-644CB1A4C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1194363"/>
            <a:ext cx="8851872" cy="7208231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strakke</a:t>
            </a:r>
            <a:r>
              <a:rPr lang="en-US" dirty="0"/>
              <a:t> timing =&gt; </a:t>
            </a:r>
            <a:r>
              <a:rPr lang="en-US" dirty="0" err="1"/>
              <a:t>minstens</a:t>
            </a:r>
            <a:r>
              <a:rPr lang="en-US" dirty="0"/>
              <a:t> 7 lessen </a:t>
            </a:r>
            <a:r>
              <a:rPr lang="en-US" dirty="0" err="1"/>
              <a:t>rekenen</a:t>
            </a:r>
            <a:endParaRPr lang="en-US" dirty="0"/>
          </a:p>
          <a:p>
            <a:r>
              <a:rPr lang="en-US" dirty="0" err="1"/>
              <a:t>Zeer</a:t>
            </a:r>
            <a:r>
              <a:rPr lang="en-US" dirty="0"/>
              <a:t> </a:t>
            </a:r>
            <a:r>
              <a:rPr lang="en-US" b="1" dirty="0" err="1"/>
              <a:t>flexibel</a:t>
            </a:r>
            <a:r>
              <a:rPr lang="en-US" dirty="0"/>
              <a:t>: </a:t>
            </a:r>
            <a:r>
              <a:rPr lang="en-US" dirty="0" err="1"/>
              <a:t>vele</a:t>
            </a:r>
            <a:r>
              <a:rPr lang="en-US" dirty="0"/>
              <a:t> lessen </a:t>
            </a:r>
            <a:r>
              <a:rPr lang="en-US" dirty="0" err="1"/>
              <a:t>kunnen</a:t>
            </a:r>
            <a:r>
              <a:rPr lang="en-US" dirty="0"/>
              <a:t> even </a:t>
            </a:r>
            <a:r>
              <a:rPr lang="en-US" dirty="0" err="1"/>
              <a:t>goed</a:t>
            </a:r>
            <a:r>
              <a:rPr lang="en-US" dirty="0"/>
              <a:t> online </a:t>
            </a:r>
            <a:r>
              <a:rPr lang="en-US" dirty="0" err="1"/>
              <a:t>als</a:t>
            </a:r>
            <a:r>
              <a:rPr lang="en-US" dirty="0"/>
              <a:t> in de </a:t>
            </a:r>
            <a:r>
              <a:rPr lang="en-US" dirty="0" err="1"/>
              <a:t>klas</a:t>
            </a:r>
            <a:r>
              <a:rPr lang="en-US" dirty="0"/>
              <a:t> </a:t>
            </a:r>
            <a:r>
              <a:rPr lang="en-US" dirty="0" err="1"/>
              <a:t>plaatsvinden</a:t>
            </a:r>
            <a:endParaRPr lang="en-US" dirty="0"/>
          </a:p>
          <a:p>
            <a:r>
              <a:rPr lang="en-US" dirty="0" err="1"/>
              <a:t>Werkt</a:t>
            </a:r>
            <a:r>
              <a:rPr lang="en-US" dirty="0"/>
              <a:t> het </a:t>
            </a:r>
            <a:r>
              <a:rPr lang="en-US" dirty="0" err="1"/>
              <a:t>nog</a:t>
            </a:r>
            <a:r>
              <a:rPr lang="en-US" dirty="0"/>
              <a:t> met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grote</a:t>
            </a:r>
            <a:r>
              <a:rPr lang="en-US" dirty="0"/>
              <a:t> </a:t>
            </a:r>
            <a:r>
              <a:rPr lang="en-US" dirty="0" err="1"/>
              <a:t>groep</a:t>
            </a:r>
            <a:r>
              <a:rPr lang="en-US" dirty="0"/>
              <a:t>?</a:t>
            </a:r>
          </a:p>
          <a:p>
            <a:r>
              <a:rPr lang="en-US" dirty="0"/>
              <a:t>Grote </a:t>
            </a:r>
            <a:r>
              <a:rPr lang="en-US" dirty="0" err="1"/>
              <a:t>meerwaarde</a:t>
            </a:r>
            <a:r>
              <a:rPr lang="en-US" dirty="0"/>
              <a:t> om </a:t>
            </a:r>
            <a:r>
              <a:rPr lang="en-US" dirty="0" err="1"/>
              <a:t>andere</a:t>
            </a:r>
            <a:r>
              <a:rPr lang="en-US" dirty="0"/>
              <a:t> </a:t>
            </a:r>
            <a:r>
              <a:rPr lang="en-US" dirty="0" err="1"/>
              <a:t>gezichten</a:t>
            </a:r>
            <a:r>
              <a:rPr lang="en-US" dirty="0"/>
              <a:t> van het </a:t>
            </a:r>
            <a:r>
              <a:rPr lang="en-US" dirty="0" err="1"/>
              <a:t>Latijn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de </a:t>
            </a:r>
            <a:r>
              <a:rPr lang="en-US" dirty="0" err="1"/>
              <a:t>Latijnse</a:t>
            </a:r>
            <a:r>
              <a:rPr lang="en-US" dirty="0"/>
              <a:t> </a:t>
            </a:r>
            <a:r>
              <a:rPr lang="en-US" dirty="0" err="1"/>
              <a:t>traditie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tonen</a:t>
            </a:r>
            <a:endParaRPr lang="en-US" dirty="0"/>
          </a:p>
          <a:p>
            <a:r>
              <a:rPr lang="en-US" dirty="0" err="1"/>
              <a:t>Makkelijkere</a:t>
            </a:r>
            <a:r>
              <a:rPr lang="en-US" dirty="0"/>
              <a:t> </a:t>
            </a:r>
            <a:r>
              <a:rPr lang="en-US" dirty="0" err="1"/>
              <a:t>teksten</a:t>
            </a:r>
            <a:r>
              <a:rPr lang="en-US" dirty="0"/>
              <a:t> </a:t>
            </a:r>
            <a:r>
              <a:rPr lang="en-US" dirty="0" err="1"/>
              <a:t>zorgen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succeservaringen</a:t>
            </a:r>
            <a:r>
              <a:rPr lang="en-US" dirty="0"/>
              <a:t>, </a:t>
            </a:r>
            <a:r>
              <a:rPr lang="en-US" dirty="0" err="1"/>
              <a:t>motiveren</a:t>
            </a:r>
            <a:r>
              <a:rPr lang="en-US" dirty="0"/>
              <a:t> </a:t>
            </a:r>
            <a:r>
              <a:rPr lang="en-US" dirty="0" err="1"/>
              <a:t>én</a:t>
            </a:r>
            <a:r>
              <a:rPr lang="en-US" dirty="0"/>
              <a:t> </a:t>
            </a:r>
            <a:r>
              <a:rPr lang="en-US" dirty="0" err="1"/>
              <a:t>zetten</a:t>
            </a:r>
            <a:r>
              <a:rPr lang="en-US" dirty="0"/>
              <a:t> courante </a:t>
            </a:r>
            <a:r>
              <a:rPr lang="en-US" dirty="0" err="1"/>
              <a:t>grammaticale</a:t>
            </a:r>
            <a:r>
              <a:rPr lang="en-US" dirty="0"/>
              <a:t> </a:t>
            </a:r>
            <a:r>
              <a:rPr lang="en-US" dirty="0" err="1"/>
              <a:t>kennis</a:t>
            </a:r>
            <a:r>
              <a:rPr lang="en-US" dirty="0"/>
              <a:t> vast (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geografie</a:t>
            </a:r>
            <a:r>
              <a:rPr lang="en-US" dirty="0"/>
              <a:t> is </a:t>
            </a:r>
            <a:r>
              <a:rPr lang="en-US" dirty="0" err="1"/>
              <a:t>daarvoor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dankbaar</a:t>
            </a:r>
            <a:r>
              <a:rPr lang="en-US" dirty="0"/>
              <a:t> </a:t>
            </a:r>
            <a:r>
              <a:rPr lang="en-US" dirty="0" err="1"/>
              <a:t>onderwerp</a:t>
            </a:r>
            <a:r>
              <a:rPr lang="en-US" dirty="0"/>
              <a:t>)</a:t>
            </a:r>
          </a:p>
          <a:p>
            <a:r>
              <a:rPr lang="en-US" dirty="0" err="1"/>
              <a:t>Haalt</a:t>
            </a:r>
            <a:r>
              <a:rPr lang="en-US" dirty="0"/>
              <a:t> </a:t>
            </a:r>
            <a:r>
              <a:rPr lang="en-US" dirty="0" err="1"/>
              <a:t>vakinhoud</a:t>
            </a:r>
            <a:r>
              <a:rPr lang="en-US" dirty="0"/>
              <a:t> </a:t>
            </a:r>
            <a:r>
              <a:rPr lang="en-US" dirty="0" err="1"/>
              <a:t>uit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maatschappelijk</a:t>
            </a:r>
            <a:r>
              <a:rPr lang="en-US" dirty="0"/>
              <a:t> </a:t>
            </a:r>
            <a:r>
              <a:rPr lang="en-US" dirty="0" err="1"/>
              <a:t>geïsoleerde</a:t>
            </a:r>
            <a:r>
              <a:rPr lang="en-US" dirty="0"/>
              <a:t> </a:t>
            </a:r>
            <a:r>
              <a:rPr lang="en-US" dirty="0" err="1"/>
              <a:t>positie</a:t>
            </a:r>
            <a:r>
              <a:rPr lang="en-US" dirty="0"/>
              <a:t>: de </a:t>
            </a:r>
            <a:r>
              <a:rPr lang="en-US" dirty="0" err="1"/>
              <a:t>lesinhoud</a:t>
            </a:r>
            <a:r>
              <a:rPr lang="en-US" dirty="0"/>
              <a:t> is </a:t>
            </a:r>
            <a:r>
              <a:rPr lang="en-US" dirty="0" err="1"/>
              <a:t>meteen</a:t>
            </a:r>
            <a:r>
              <a:rPr lang="en-US" dirty="0"/>
              <a:t> ‘</a:t>
            </a:r>
            <a:r>
              <a:rPr lang="en-US" dirty="0" err="1"/>
              <a:t>bruikbaar</a:t>
            </a:r>
            <a:r>
              <a:rPr lang="en-US" dirty="0"/>
              <a:t>’ </a:t>
            </a:r>
            <a:r>
              <a:rPr lang="en-US" dirty="0" err="1"/>
              <a:t>vandaag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in de eigen </a:t>
            </a:r>
            <a:r>
              <a:rPr lang="en-US" dirty="0" err="1"/>
              <a:t>leefwereld</a:t>
            </a:r>
            <a:endParaRPr lang="en-US" dirty="0"/>
          </a:p>
          <a:p>
            <a:r>
              <a:rPr lang="en-US" dirty="0"/>
              <a:t>Groot </a:t>
            </a:r>
            <a:r>
              <a:rPr lang="en-US" dirty="0" err="1"/>
              <a:t>succes</a:t>
            </a:r>
            <a:r>
              <a:rPr lang="en-US" dirty="0"/>
              <a:t>: auteurs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historische</a:t>
            </a:r>
            <a:r>
              <a:rPr lang="en-US" dirty="0"/>
              <a:t> </a:t>
            </a:r>
            <a:r>
              <a:rPr lang="en-US" dirty="0" err="1"/>
              <a:t>achtergronden</a:t>
            </a:r>
            <a:r>
              <a:rPr lang="en-US" dirty="0"/>
              <a:t> </a:t>
            </a:r>
            <a:r>
              <a:rPr lang="en-US" dirty="0" err="1"/>
              <a:t>ondergeschikt</a:t>
            </a:r>
            <a:r>
              <a:rPr lang="en-US" dirty="0"/>
              <a:t> </a:t>
            </a:r>
            <a:r>
              <a:rPr lang="en-US" dirty="0" err="1"/>
              <a:t>maken</a:t>
            </a:r>
            <a:r>
              <a:rPr lang="en-US" dirty="0"/>
              <a:t> </a:t>
            </a:r>
            <a:r>
              <a:rPr lang="en-US" dirty="0" err="1"/>
              <a:t>aan</a:t>
            </a:r>
            <a:r>
              <a:rPr lang="en-US" dirty="0"/>
              <a:t> de </a:t>
            </a:r>
            <a:r>
              <a:rPr lang="en-US" dirty="0" err="1"/>
              <a:t>functie</a:t>
            </a:r>
            <a:r>
              <a:rPr lang="en-US" dirty="0"/>
              <a:t> van </a:t>
            </a:r>
            <a:r>
              <a:rPr lang="en-US" dirty="0" err="1"/>
              <a:t>hun</a:t>
            </a:r>
            <a:r>
              <a:rPr lang="en-US" dirty="0"/>
              <a:t> </a:t>
            </a:r>
            <a:r>
              <a:rPr lang="en-US" dirty="0" err="1"/>
              <a:t>teksten</a:t>
            </a:r>
            <a:r>
              <a:rPr lang="en-US" dirty="0"/>
              <a:t> (</a:t>
            </a:r>
            <a:r>
              <a:rPr lang="en-US" dirty="0" err="1"/>
              <a:t>binnen</a:t>
            </a:r>
            <a:r>
              <a:rPr lang="en-US" dirty="0"/>
              <a:t> de </a:t>
            </a:r>
            <a:r>
              <a:rPr lang="en-US" dirty="0" err="1"/>
              <a:t>lessenreeks</a:t>
            </a:r>
            <a:r>
              <a:rPr lang="en-US" dirty="0"/>
              <a:t>). De canon is </a:t>
            </a:r>
            <a:r>
              <a:rPr lang="en-US" dirty="0" err="1"/>
              <a:t>immers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‘</a:t>
            </a:r>
            <a:r>
              <a:rPr lang="en-US" dirty="0" err="1"/>
              <a:t>vervangbaar</a:t>
            </a:r>
            <a:r>
              <a:rPr lang="en-US" dirty="0"/>
              <a:t>’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19BB8C-1D92-7446-B821-CB6FE26F2B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75" b="11318"/>
          <a:stretch/>
        </p:blipFill>
        <p:spPr>
          <a:xfrm>
            <a:off x="10429959" y="1707949"/>
            <a:ext cx="6675579" cy="330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6820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9E528-65C6-3A4A-A99E-4240510EC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meenemen</a:t>
            </a:r>
            <a:r>
              <a:rPr lang="en-US" dirty="0"/>
              <a:t>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BB7FB7-19FC-7345-8624-2B7FD8D2D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19</a:t>
            </a:fld>
            <a:endParaRPr lang="nl-BE" noProof="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6C0754-BE86-4E40-B29B-13F8DE3280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0875" y="1684198"/>
            <a:ext cx="8104297" cy="6696000"/>
          </a:xfrm>
        </p:spPr>
        <p:txBody>
          <a:bodyPr>
            <a:normAutofit fontScale="47500" lnSpcReduction="20000"/>
          </a:bodyPr>
          <a:lstStyle/>
          <a:p>
            <a:pPr marL="85725" indent="0">
              <a:buNone/>
            </a:pPr>
            <a:r>
              <a:rPr lang="en-US" dirty="0"/>
              <a:t>Wil </a:t>
            </a:r>
            <a:r>
              <a:rPr lang="en-US" dirty="0" err="1"/>
              <a:t>je</a:t>
            </a:r>
            <a:r>
              <a:rPr lang="en-US" dirty="0"/>
              <a:t> de </a:t>
            </a:r>
            <a:r>
              <a:rPr lang="en-US" dirty="0" err="1"/>
              <a:t>platgetreden</a:t>
            </a:r>
            <a:r>
              <a:rPr lang="en-US" dirty="0"/>
              <a:t> </a:t>
            </a:r>
            <a:r>
              <a:rPr lang="en-US" dirty="0" err="1"/>
              <a:t>paden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verlaten</a:t>
            </a:r>
            <a:r>
              <a:rPr lang="en-US" dirty="0"/>
              <a:t>? </a:t>
            </a:r>
            <a:r>
              <a:rPr lang="en-US" dirty="0" err="1"/>
              <a:t>Stel</a:t>
            </a:r>
            <a:r>
              <a:rPr lang="en-US" dirty="0"/>
              <a:t> </a:t>
            </a:r>
            <a:r>
              <a:rPr lang="en-US" dirty="0" err="1"/>
              <a:t>jezelf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de </a:t>
            </a:r>
            <a:r>
              <a:rPr lang="en-US" dirty="0" err="1"/>
              <a:t>volgende</a:t>
            </a:r>
            <a:r>
              <a:rPr lang="en-US" dirty="0"/>
              <a:t> </a:t>
            </a:r>
            <a:r>
              <a:rPr lang="en-US" dirty="0" err="1"/>
              <a:t>vragen</a:t>
            </a:r>
            <a:r>
              <a:rPr lang="en-US" dirty="0"/>
              <a:t>:</a:t>
            </a:r>
          </a:p>
          <a:p>
            <a:pPr marL="85725" indent="0">
              <a:buNone/>
            </a:pPr>
            <a:endParaRPr lang="en-US" dirty="0"/>
          </a:p>
          <a:p>
            <a:r>
              <a:rPr lang="en-US" dirty="0"/>
              <a:t>Welk </a:t>
            </a:r>
            <a:r>
              <a:rPr lang="en-US" dirty="0" err="1"/>
              <a:t>thema</a:t>
            </a:r>
            <a:r>
              <a:rPr lang="en-US" dirty="0"/>
              <a:t> of </a:t>
            </a:r>
            <a:r>
              <a:rPr lang="en-US" dirty="0" err="1"/>
              <a:t>welke</a:t>
            </a:r>
            <a:r>
              <a:rPr lang="en-US" dirty="0"/>
              <a:t> </a:t>
            </a:r>
            <a:r>
              <a:rPr lang="en-US" dirty="0" err="1"/>
              <a:t>tekst</a:t>
            </a:r>
            <a:r>
              <a:rPr lang="en-US" dirty="0"/>
              <a:t> </a:t>
            </a:r>
            <a:r>
              <a:rPr lang="en-US" dirty="0" err="1"/>
              <a:t>wil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zelf</a:t>
            </a:r>
            <a:r>
              <a:rPr lang="en-US" dirty="0"/>
              <a:t> </a:t>
            </a:r>
            <a:r>
              <a:rPr lang="en-US" dirty="0" err="1"/>
              <a:t>behandelen</a:t>
            </a:r>
            <a:r>
              <a:rPr lang="en-US" dirty="0"/>
              <a:t>? </a:t>
            </a:r>
          </a:p>
          <a:p>
            <a:r>
              <a:rPr lang="en-US" dirty="0"/>
              <a:t>Welk (</a:t>
            </a:r>
            <a:r>
              <a:rPr lang="en-US" dirty="0" err="1"/>
              <a:t>maatschappelijk</a:t>
            </a:r>
            <a:r>
              <a:rPr lang="en-US" dirty="0"/>
              <a:t> of </a:t>
            </a:r>
            <a:r>
              <a:rPr lang="en-US" dirty="0" err="1"/>
              <a:t>ander</a:t>
            </a:r>
            <a:r>
              <a:rPr lang="en-US" dirty="0"/>
              <a:t>) </a:t>
            </a:r>
            <a:r>
              <a:rPr lang="en-US" dirty="0" err="1"/>
              <a:t>inzicht</a:t>
            </a:r>
            <a:r>
              <a:rPr lang="en-US" dirty="0"/>
              <a:t> </a:t>
            </a:r>
            <a:r>
              <a:rPr lang="en-US" dirty="0" err="1"/>
              <a:t>wil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leerlingen</a:t>
            </a:r>
            <a:r>
              <a:rPr lang="en-US" dirty="0"/>
              <a:t> </a:t>
            </a:r>
            <a:r>
              <a:rPr lang="en-US" dirty="0" err="1"/>
              <a:t>meegeven</a:t>
            </a:r>
            <a:r>
              <a:rPr lang="en-US" dirty="0"/>
              <a:t> (</a:t>
            </a:r>
            <a:r>
              <a:rPr lang="en-US" dirty="0" err="1"/>
              <a:t>ga</a:t>
            </a:r>
            <a:r>
              <a:rPr lang="en-US" dirty="0"/>
              <a:t> </a:t>
            </a:r>
            <a:r>
              <a:rPr lang="en-US" dirty="0" err="1"/>
              <a:t>daarvoor</a:t>
            </a:r>
            <a:r>
              <a:rPr lang="en-US" dirty="0"/>
              <a:t> </a:t>
            </a:r>
            <a:r>
              <a:rPr lang="en-US" dirty="0" err="1"/>
              <a:t>ook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rade</a:t>
            </a:r>
            <a:r>
              <a:rPr lang="en-US" dirty="0"/>
              <a:t> </a:t>
            </a:r>
            <a:r>
              <a:rPr lang="en-US" dirty="0" err="1"/>
              <a:t>bij</a:t>
            </a:r>
            <a:r>
              <a:rPr lang="en-US" dirty="0"/>
              <a:t> </a:t>
            </a:r>
            <a:r>
              <a:rPr lang="en-US" dirty="0" err="1"/>
              <a:t>niet-vakspecifieke</a:t>
            </a:r>
            <a:r>
              <a:rPr lang="en-US" dirty="0"/>
              <a:t> </a:t>
            </a:r>
            <a:r>
              <a:rPr lang="en-US" dirty="0" err="1"/>
              <a:t>eindtermen</a:t>
            </a:r>
            <a:r>
              <a:rPr lang="en-US" dirty="0"/>
              <a:t>!)?</a:t>
            </a:r>
          </a:p>
          <a:p>
            <a:r>
              <a:rPr lang="en-US" dirty="0"/>
              <a:t>Is </a:t>
            </a:r>
            <a:r>
              <a:rPr lang="en-US" dirty="0" err="1"/>
              <a:t>vertaling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einddoel</a:t>
            </a:r>
            <a:r>
              <a:rPr lang="en-US" dirty="0"/>
              <a:t> </a:t>
            </a:r>
            <a:r>
              <a:rPr lang="en-US" dirty="0" err="1"/>
              <a:t>noodzakelijk</a:t>
            </a:r>
            <a:r>
              <a:rPr lang="en-US" dirty="0"/>
              <a:t> of </a:t>
            </a:r>
            <a:r>
              <a:rPr lang="en-US" dirty="0" err="1"/>
              <a:t>wenselijk</a:t>
            </a:r>
            <a:r>
              <a:rPr lang="en-US" dirty="0"/>
              <a:t> om die </a:t>
            </a:r>
            <a:r>
              <a:rPr lang="en-US" dirty="0" err="1"/>
              <a:t>inzichten</a:t>
            </a:r>
            <a:r>
              <a:rPr lang="en-US" dirty="0"/>
              <a:t> over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dragen</a:t>
            </a:r>
            <a:r>
              <a:rPr lang="en-US" dirty="0"/>
              <a:t>?</a:t>
            </a:r>
          </a:p>
          <a:p>
            <a:r>
              <a:rPr lang="en-US" dirty="0" err="1"/>
              <a:t>Stel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‘</a:t>
            </a:r>
            <a:r>
              <a:rPr lang="en-US" dirty="0" err="1"/>
              <a:t>ongeziene</a:t>
            </a:r>
            <a:r>
              <a:rPr lang="en-US" dirty="0"/>
              <a:t>’ </a:t>
            </a:r>
            <a:r>
              <a:rPr lang="en-US" dirty="0" err="1"/>
              <a:t>teksten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kans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avontuur</a:t>
            </a:r>
            <a:r>
              <a:rPr lang="en-US" dirty="0"/>
              <a:t> in </a:t>
            </a:r>
            <a:r>
              <a:rPr lang="en-US" dirty="0" err="1"/>
              <a:t>plaats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opdracht</a:t>
            </a:r>
            <a:r>
              <a:rPr lang="en-US" dirty="0"/>
              <a:t> of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straf</a:t>
            </a:r>
            <a:r>
              <a:rPr lang="en-US" dirty="0"/>
              <a:t>?</a:t>
            </a:r>
          </a:p>
          <a:p>
            <a:r>
              <a:rPr lang="en-US" dirty="0"/>
              <a:t>Is de </a:t>
            </a:r>
            <a:r>
              <a:rPr lang="en-US" dirty="0" err="1"/>
              <a:t>behandelde</a:t>
            </a:r>
            <a:r>
              <a:rPr lang="en-US" dirty="0"/>
              <a:t> auteur van </a:t>
            </a:r>
            <a:r>
              <a:rPr lang="en-US" dirty="0" err="1"/>
              <a:t>belang</a:t>
            </a:r>
            <a:r>
              <a:rPr lang="en-US" dirty="0"/>
              <a:t> </a:t>
            </a:r>
            <a:r>
              <a:rPr lang="en-US" i="1" dirty="0" err="1"/>
              <a:t>als</a:t>
            </a:r>
            <a:r>
              <a:rPr lang="en-US" i="1" dirty="0"/>
              <a:t> </a:t>
            </a:r>
            <a:r>
              <a:rPr lang="en-US" dirty="0"/>
              <a:t>auteur of </a:t>
            </a:r>
            <a:r>
              <a:rPr lang="en-US" dirty="0" err="1"/>
              <a:t>persoon</a:t>
            </a:r>
            <a:r>
              <a:rPr lang="en-US" dirty="0"/>
              <a:t>?</a:t>
            </a:r>
          </a:p>
          <a:p>
            <a:r>
              <a:rPr lang="en-US" dirty="0" err="1"/>
              <a:t>Heb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genoeg</a:t>
            </a:r>
            <a:r>
              <a:rPr lang="en-US" dirty="0"/>
              <a:t> </a:t>
            </a:r>
            <a:r>
              <a:rPr lang="en-US" dirty="0" err="1"/>
              <a:t>afwisseling</a:t>
            </a:r>
            <a:r>
              <a:rPr lang="en-US" dirty="0"/>
              <a:t> in </a:t>
            </a:r>
            <a:r>
              <a:rPr lang="en-US" dirty="0" err="1"/>
              <a:t>leesniveau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leesmethode</a:t>
            </a:r>
            <a:r>
              <a:rPr lang="en-US" dirty="0"/>
              <a:t>?</a:t>
            </a:r>
          </a:p>
          <a:p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beroep</a:t>
            </a:r>
            <a:r>
              <a:rPr lang="en-US" dirty="0"/>
              <a:t> </a:t>
            </a:r>
            <a:r>
              <a:rPr lang="en-US" dirty="0" err="1"/>
              <a:t>doen</a:t>
            </a:r>
            <a:r>
              <a:rPr lang="en-US" dirty="0"/>
              <a:t> om </a:t>
            </a:r>
            <a:r>
              <a:rPr lang="en-US" dirty="0" err="1"/>
              <a:t>voorkennis</a:t>
            </a:r>
            <a:r>
              <a:rPr lang="en-US" dirty="0"/>
              <a:t> van </a:t>
            </a:r>
            <a:r>
              <a:rPr lang="en-US" dirty="0" err="1"/>
              <a:t>buiten</a:t>
            </a:r>
            <a:r>
              <a:rPr lang="en-US" dirty="0"/>
              <a:t> de les </a:t>
            </a:r>
            <a:r>
              <a:rPr lang="en-US" dirty="0" err="1"/>
              <a:t>Latijn</a:t>
            </a:r>
            <a:r>
              <a:rPr lang="en-US" dirty="0"/>
              <a:t>?</a:t>
            </a:r>
          </a:p>
          <a:p>
            <a:r>
              <a:rPr lang="en-US" dirty="0" err="1"/>
              <a:t>Gebruik</a:t>
            </a:r>
            <a:r>
              <a:rPr lang="en-US" dirty="0"/>
              <a:t> </a:t>
            </a:r>
            <a:r>
              <a:rPr lang="en-US" dirty="0" err="1"/>
              <a:t>ik</a:t>
            </a:r>
            <a:r>
              <a:rPr lang="en-US" dirty="0"/>
              <a:t> </a:t>
            </a:r>
            <a:r>
              <a:rPr lang="en-US" dirty="0" err="1"/>
              <a:t>Alpheios</a:t>
            </a:r>
            <a:r>
              <a:rPr lang="en-US" dirty="0"/>
              <a:t> in </a:t>
            </a:r>
            <a:r>
              <a:rPr lang="en-US" dirty="0" err="1"/>
              <a:t>ieders</a:t>
            </a:r>
            <a:r>
              <a:rPr lang="en-US" dirty="0"/>
              <a:t> </a:t>
            </a:r>
            <a:r>
              <a:rPr lang="en-US" dirty="0" err="1"/>
              <a:t>voordeel</a:t>
            </a:r>
            <a:r>
              <a:rPr lang="en-US" dirty="0"/>
              <a:t>? </a:t>
            </a:r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C12C582F-9636-4B40-AD53-DBD9C57B660E}"/>
              </a:ext>
            </a:extLst>
          </p:cNvPr>
          <p:cNvSpPr txBox="1">
            <a:spLocks/>
          </p:cNvSpPr>
          <p:nvPr/>
        </p:nvSpPr>
        <p:spPr>
          <a:xfrm>
            <a:off x="830118" y="1684198"/>
            <a:ext cx="7383055" cy="6696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536575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69988" indent="-45085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55775" indent="-450000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41450" indent="-550863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–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600325" indent="-1158875" algn="l" defTabSz="4572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76013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226197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76381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526565" indent="-325092" algn="l" defTabSz="1300368" rtl="0" eaLnBrk="1" latinLnBrk="0" hangingPunct="1">
              <a:lnSpc>
                <a:spcPct val="90000"/>
              </a:lnSpc>
              <a:spcBef>
                <a:spcPts val="711"/>
              </a:spcBef>
              <a:buFont typeface="Arial" panose="020B0604020202020204" pitchFamily="34" charset="0"/>
              <a:buChar char="•"/>
              <a:defRPr sz="25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" indent="0">
              <a:buFont typeface="Arial" panose="020B0604020202020204" pitchFamily="34" charset="0"/>
              <a:buNone/>
            </a:pPr>
            <a:r>
              <a:rPr lang="en-US" dirty="0" err="1"/>
              <a:t>Herbruiken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geheel</a:t>
            </a:r>
            <a:r>
              <a:rPr lang="en-US" dirty="0"/>
              <a:t>? </a:t>
            </a:r>
          </a:p>
          <a:p>
            <a:pPr>
              <a:buFontTx/>
              <a:buChar char="-"/>
            </a:pPr>
            <a:r>
              <a:rPr lang="en-US" dirty="0"/>
              <a:t>De </a:t>
            </a:r>
            <a:r>
              <a:rPr lang="en-US" dirty="0" err="1"/>
              <a:t>lessenreeks</a:t>
            </a:r>
            <a:r>
              <a:rPr lang="en-US" dirty="0"/>
              <a:t> is </a:t>
            </a:r>
            <a:r>
              <a:rPr lang="en-US" dirty="0" err="1"/>
              <a:t>meteen</a:t>
            </a:r>
            <a:r>
              <a:rPr lang="en-US" dirty="0"/>
              <a:t> </a:t>
            </a:r>
            <a:r>
              <a:rPr lang="en-US" dirty="0" err="1"/>
              <a:t>inzetbaar</a:t>
            </a:r>
            <a:r>
              <a:rPr lang="en-US" dirty="0"/>
              <a:t>, maar </a:t>
            </a:r>
            <a:r>
              <a:rPr lang="en-US" dirty="0" err="1"/>
              <a:t>dekt</a:t>
            </a:r>
            <a:r>
              <a:rPr lang="en-US" dirty="0"/>
              <a:t> </a:t>
            </a:r>
            <a:r>
              <a:rPr lang="en-US" dirty="0" err="1"/>
              <a:t>niet</a:t>
            </a:r>
            <a:r>
              <a:rPr lang="en-US" dirty="0"/>
              <a:t> </a:t>
            </a:r>
            <a:r>
              <a:rPr lang="en-US" dirty="0" err="1"/>
              <a:t>zomaar</a:t>
            </a:r>
            <a:r>
              <a:rPr lang="en-US" dirty="0"/>
              <a:t> </a:t>
            </a:r>
            <a:r>
              <a:rPr lang="en-US" dirty="0" err="1"/>
              <a:t>alle</a:t>
            </a:r>
            <a:r>
              <a:rPr lang="en-US" dirty="0"/>
              <a:t> </a:t>
            </a:r>
            <a:r>
              <a:rPr lang="en-US" dirty="0" err="1"/>
              <a:t>mogelijkheden</a:t>
            </a:r>
            <a:r>
              <a:rPr lang="en-US" dirty="0"/>
              <a:t> van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diachrone</a:t>
            </a:r>
            <a:r>
              <a:rPr lang="en-US" dirty="0"/>
              <a:t> </a:t>
            </a:r>
            <a:r>
              <a:rPr lang="en-US" dirty="0" err="1"/>
              <a:t>aanpak</a:t>
            </a:r>
            <a:endParaRPr lang="en-US" dirty="0"/>
          </a:p>
          <a:p>
            <a:pPr>
              <a:buFontTx/>
              <a:buChar char="-"/>
            </a:pPr>
            <a:r>
              <a:rPr lang="en-US" dirty="0"/>
              <a:t>De </a:t>
            </a:r>
            <a:r>
              <a:rPr lang="en-US" dirty="0" err="1"/>
              <a:t>lessenreeks</a:t>
            </a:r>
            <a:r>
              <a:rPr lang="en-US" dirty="0"/>
              <a:t> is </a:t>
            </a:r>
            <a:r>
              <a:rPr lang="en-US" dirty="0" err="1"/>
              <a:t>niet</a:t>
            </a:r>
            <a:r>
              <a:rPr lang="en-US" dirty="0"/>
              <a:t> (/ nooit) </a:t>
            </a:r>
            <a:r>
              <a:rPr lang="en-US" dirty="0" err="1"/>
              <a:t>helemaal</a:t>
            </a:r>
            <a:r>
              <a:rPr lang="en-US" dirty="0"/>
              <a:t> </a:t>
            </a:r>
            <a:r>
              <a:rPr lang="en-US" dirty="0" err="1"/>
              <a:t>af</a:t>
            </a:r>
            <a:r>
              <a:rPr lang="en-US" dirty="0"/>
              <a:t>, </a:t>
            </a:r>
            <a:r>
              <a:rPr lang="en-US" dirty="0" err="1"/>
              <a:t>dus</a:t>
            </a:r>
            <a:r>
              <a:rPr lang="en-US" dirty="0"/>
              <a:t> </a:t>
            </a:r>
            <a:r>
              <a:rPr lang="en-US" dirty="0" err="1"/>
              <a:t>laat</a:t>
            </a:r>
            <a:r>
              <a:rPr lang="en-US" dirty="0"/>
              <a:t> </a:t>
            </a:r>
            <a:r>
              <a:rPr lang="en-US" dirty="0" err="1"/>
              <a:t>ons</a:t>
            </a:r>
            <a:r>
              <a:rPr lang="en-US" dirty="0"/>
              <a:t> </a:t>
            </a:r>
            <a:r>
              <a:rPr lang="en-US" dirty="0" err="1"/>
              <a:t>weten</a:t>
            </a:r>
            <a:r>
              <a:rPr lang="en-US" dirty="0"/>
              <a:t> wat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ervan</a:t>
            </a:r>
            <a:r>
              <a:rPr lang="en-US" dirty="0"/>
              <a:t> </a:t>
            </a:r>
            <a:r>
              <a:rPr lang="en-US" dirty="0" err="1"/>
              <a:t>vond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waar</a:t>
            </a:r>
            <a:r>
              <a:rPr lang="en-US" dirty="0"/>
              <a:t> </a:t>
            </a:r>
            <a:r>
              <a:rPr lang="en-US" dirty="0" err="1"/>
              <a:t>verbetering</a:t>
            </a:r>
            <a:r>
              <a:rPr lang="en-US" dirty="0"/>
              <a:t> </a:t>
            </a:r>
            <a:r>
              <a:rPr lang="en-US" dirty="0" err="1"/>
              <a:t>mogelijk</a:t>
            </a:r>
            <a:r>
              <a:rPr lang="en-US" dirty="0"/>
              <a:t> is! </a:t>
            </a:r>
          </a:p>
          <a:p>
            <a:pPr marL="85725" indent="0">
              <a:buNone/>
            </a:pPr>
            <a:endParaRPr lang="en-US" dirty="0"/>
          </a:p>
          <a:p>
            <a:pPr marL="85725" indent="0">
              <a:buNone/>
            </a:pPr>
            <a:r>
              <a:rPr lang="en-US" dirty="0" err="1"/>
              <a:t>Delen</a:t>
            </a:r>
            <a:r>
              <a:rPr lang="en-US" dirty="0"/>
              <a:t> </a:t>
            </a:r>
            <a:r>
              <a:rPr lang="en-US" dirty="0" err="1"/>
              <a:t>herbruiken</a:t>
            </a:r>
            <a:r>
              <a:rPr lang="en-US" dirty="0"/>
              <a:t>?</a:t>
            </a:r>
          </a:p>
          <a:p>
            <a:pPr>
              <a:buFontTx/>
              <a:buChar char="-"/>
            </a:pPr>
            <a:r>
              <a:rPr lang="en-US" dirty="0"/>
              <a:t>De </a:t>
            </a:r>
            <a:r>
              <a:rPr lang="en-US" dirty="0" err="1"/>
              <a:t>lessenreeks</a:t>
            </a:r>
            <a:r>
              <a:rPr lang="en-US" dirty="0"/>
              <a:t> </a:t>
            </a:r>
            <a:r>
              <a:rPr lang="en-US" dirty="0" err="1"/>
              <a:t>bouwt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bepaalde</a:t>
            </a:r>
            <a:r>
              <a:rPr lang="en-US" dirty="0"/>
              <a:t> </a:t>
            </a:r>
            <a:r>
              <a:rPr lang="en-US" dirty="0" err="1"/>
              <a:t>opbouw</a:t>
            </a:r>
            <a:r>
              <a:rPr lang="en-US" dirty="0"/>
              <a:t>. </a:t>
            </a:r>
            <a:r>
              <a:rPr lang="en-US" dirty="0" err="1"/>
              <a:t>Vooral</a:t>
            </a:r>
            <a:r>
              <a:rPr lang="en-US" dirty="0"/>
              <a:t> het </a:t>
            </a:r>
            <a:r>
              <a:rPr lang="en-US" dirty="0" err="1"/>
              <a:t>verwerven</a:t>
            </a:r>
            <a:r>
              <a:rPr lang="en-US" dirty="0"/>
              <a:t> van </a:t>
            </a:r>
            <a:r>
              <a:rPr lang="en-US" dirty="0" err="1"/>
              <a:t>inhoudelijke</a:t>
            </a:r>
            <a:r>
              <a:rPr lang="en-US" dirty="0"/>
              <a:t> </a:t>
            </a:r>
            <a:r>
              <a:rPr lang="en-US" dirty="0" err="1"/>
              <a:t>inzichten</a:t>
            </a:r>
            <a:r>
              <a:rPr lang="en-US" dirty="0"/>
              <a:t> over </a:t>
            </a:r>
            <a:r>
              <a:rPr lang="en-US" dirty="0" err="1"/>
              <a:t>eurocentrisme</a:t>
            </a:r>
            <a:r>
              <a:rPr lang="en-US" dirty="0"/>
              <a:t> </a:t>
            </a:r>
            <a:r>
              <a:rPr lang="en-US" dirty="0" err="1"/>
              <a:t>zal</a:t>
            </a:r>
            <a:r>
              <a:rPr lang="en-US" dirty="0"/>
              <a:t> </a:t>
            </a:r>
            <a:r>
              <a:rPr lang="en-US" dirty="0" err="1"/>
              <a:t>moeizaam</a:t>
            </a:r>
            <a:r>
              <a:rPr lang="en-US" dirty="0"/>
              <a:t> </a:t>
            </a:r>
            <a:r>
              <a:rPr lang="en-US" dirty="0" err="1"/>
              <a:t>verlopen</a:t>
            </a:r>
            <a:r>
              <a:rPr lang="en-US" dirty="0"/>
              <a:t> </a:t>
            </a:r>
            <a:r>
              <a:rPr lang="en-US" dirty="0" err="1"/>
              <a:t>als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aparte</a:t>
            </a:r>
            <a:r>
              <a:rPr lang="en-US" dirty="0"/>
              <a:t> lessen </a:t>
            </a:r>
            <a:r>
              <a:rPr lang="en-US" dirty="0" err="1"/>
              <a:t>eruit</a:t>
            </a:r>
            <a:r>
              <a:rPr lang="en-US" dirty="0"/>
              <a:t> </a:t>
            </a:r>
            <a:r>
              <a:rPr lang="en-US" dirty="0" err="1"/>
              <a:t>plukt</a:t>
            </a:r>
            <a:r>
              <a:rPr lang="en-US" dirty="0"/>
              <a:t>.</a:t>
            </a:r>
          </a:p>
          <a:p>
            <a:pPr>
              <a:buFontTx/>
              <a:buChar char="-"/>
            </a:pPr>
            <a:r>
              <a:rPr lang="en-US" dirty="0" err="1"/>
              <a:t>Bepaalde</a:t>
            </a:r>
            <a:r>
              <a:rPr lang="en-US" dirty="0"/>
              <a:t> </a:t>
            </a:r>
            <a:r>
              <a:rPr lang="en-US" dirty="0" err="1"/>
              <a:t>onderdelen</a:t>
            </a:r>
            <a:r>
              <a:rPr lang="en-US" dirty="0"/>
              <a:t> </a:t>
            </a:r>
            <a:r>
              <a:rPr lang="en-US" dirty="0" err="1"/>
              <a:t>zijn</a:t>
            </a:r>
            <a:r>
              <a:rPr lang="en-US" dirty="0"/>
              <a:t> </a:t>
            </a:r>
            <a:r>
              <a:rPr lang="en-US" dirty="0" err="1"/>
              <a:t>wel</a:t>
            </a:r>
            <a:r>
              <a:rPr lang="en-US" dirty="0"/>
              <a:t> </a:t>
            </a:r>
            <a:r>
              <a:rPr lang="en-US" dirty="0" err="1"/>
              <a:t>degelijk</a:t>
            </a:r>
            <a:r>
              <a:rPr lang="en-US" dirty="0"/>
              <a:t> apart </a:t>
            </a:r>
            <a:r>
              <a:rPr lang="en-US" dirty="0" err="1"/>
              <a:t>bruikbaar</a:t>
            </a:r>
            <a:r>
              <a:rPr lang="en-US" dirty="0"/>
              <a:t>: </a:t>
            </a:r>
            <a:r>
              <a:rPr lang="en-US" dirty="0" err="1"/>
              <a:t>bv</a:t>
            </a:r>
            <a:r>
              <a:rPr lang="en-US" dirty="0"/>
              <a:t>. De </a:t>
            </a:r>
            <a:r>
              <a:rPr lang="en-US" dirty="0" err="1"/>
              <a:t>steden</a:t>
            </a:r>
            <a:r>
              <a:rPr lang="en-US" dirty="0"/>
              <a:t> </a:t>
            </a:r>
            <a:r>
              <a:rPr lang="en-US" dirty="0" err="1"/>
              <a:t>raden</a:t>
            </a:r>
            <a:r>
              <a:rPr lang="en-US" dirty="0"/>
              <a:t>, </a:t>
            </a:r>
            <a:r>
              <a:rPr lang="en-US" dirty="0" err="1"/>
              <a:t>Landívars</a:t>
            </a:r>
            <a:r>
              <a:rPr lang="en-US" dirty="0"/>
              <a:t> </a:t>
            </a:r>
            <a:r>
              <a:rPr lang="en-US" dirty="0" err="1"/>
              <a:t>beschrijving</a:t>
            </a:r>
            <a:r>
              <a:rPr lang="en-US" dirty="0"/>
              <a:t> van Guatemala, de les </a:t>
            </a:r>
            <a:r>
              <a:rPr lang="en-US" dirty="0" err="1"/>
              <a:t>rond</a:t>
            </a:r>
            <a:r>
              <a:rPr lang="en-US" dirty="0"/>
              <a:t> Tanianus</a:t>
            </a:r>
          </a:p>
        </p:txBody>
      </p:sp>
    </p:spTree>
    <p:extLst>
      <p:ext uri="{BB962C8B-B14F-4D97-AF65-F5344CB8AC3E}">
        <p14:creationId xmlns:p14="http://schemas.microsoft.com/office/powerpoint/2010/main" val="853964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13F77A9-5387-1A4E-9ADD-E6C0043B90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Wat?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3658237-E4B4-4D4A-82B1-53A39A9BA2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Lesmateriaal</a:t>
            </a:r>
            <a:r>
              <a:rPr lang="en-US" dirty="0"/>
              <a:t> “</a:t>
            </a:r>
            <a:r>
              <a:rPr lang="en-US" dirty="0" err="1"/>
              <a:t>Latijn</a:t>
            </a:r>
            <a:r>
              <a:rPr lang="en-US" dirty="0"/>
              <a:t> &amp; de </a:t>
            </a:r>
            <a:r>
              <a:rPr lang="en-US" dirty="0" err="1"/>
              <a:t>wereld</a:t>
            </a:r>
            <a:r>
              <a:rPr lang="en-US" dirty="0"/>
              <a:t>”</a:t>
            </a:r>
          </a:p>
          <a:p>
            <a:r>
              <a:rPr lang="en-US" dirty="0" err="1"/>
              <a:t>Gericht</a:t>
            </a:r>
            <a:r>
              <a:rPr lang="en-US" dirty="0"/>
              <a:t> op 4de </a:t>
            </a:r>
            <a:r>
              <a:rPr lang="en-US" dirty="0" err="1"/>
              <a:t>jaar</a:t>
            </a:r>
            <a:r>
              <a:rPr lang="en-US" dirty="0"/>
              <a:t>, </a:t>
            </a:r>
            <a:r>
              <a:rPr lang="en-US" dirty="0" err="1"/>
              <a:t>uitgetest</a:t>
            </a:r>
            <a:r>
              <a:rPr lang="en-US" dirty="0"/>
              <a:t> op IVG-school </a:t>
            </a:r>
            <a:r>
              <a:rPr lang="en-US" dirty="0" err="1"/>
              <a:t>voor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klas</a:t>
            </a:r>
            <a:r>
              <a:rPr lang="en-US" dirty="0"/>
              <a:t> van 4 </a:t>
            </a:r>
            <a:r>
              <a:rPr lang="en-US" dirty="0" err="1"/>
              <a:t>en</a:t>
            </a:r>
            <a:r>
              <a:rPr lang="en-US" dirty="0"/>
              <a:t> </a:t>
            </a:r>
            <a:r>
              <a:rPr lang="en-US" dirty="0" err="1"/>
              <a:t>een</a:t>
            </a:r>
            <a:r>
              <a:rPr lang="en-US" dirty="0"/>
              <a:t> </a:t>
            </a:r>
            <a:r>
              <a:rPr lang="en-US" dirty="0" err="1"/>
              <a:t>klas</a:t>
            </a:r>
            <a:r>
              <a:rPr lang="en-US" dirty="0"/>
              <a:t> van 7 </a:t>
            </a:r>
            <a:r>
              <a:rPr lang="en-US" dirty="0" err="1"/>
              <a:t>leerlingen</a:t>
            </a:r>
            <a:r>
              <a:rPr lang="en-US" dirty="0"/>
              <a:t> (</a:t>
            </a:r>
            <a:r>
              <a:rPr lang="en-US" dirty="0" err="1"/>
              <a:t>gesplitst</a:t>
            </a:r>
            <a:r>
              <a:rPr lang="en-US" dirty="0"/>
              <a:t> door corona)</a:t>
            </a:r>
          </a:p>
          <a:p>
            <a:r>
              <a:rPr lang="en-US" dirty="0"/>
              <a:t>5 </a:t>
            </a:r>
            <a:r>
              <a:rPr lang="en-US" dirty="0" err="1"/>
              <a:t>lesbundels</a:t>
            </a:r>
            <a:r>
              <a:rPr lang="en-US" dirty="0"/>
              <a:t> (al </a:t>
            </a:r>
            <a:r>
              <a:rPr lang="en-US" dirty="0" err="1"/>
              <a:t>snel</a:t>
            </a:r>
            <a:r>
              <a:rPr lang="en-US" dirty="0"/>
              <a:t> </a:t>
            </a:r>
            <a:r>
              <a:rPr lang="en-US" dirty="0" err="1"/>
              <a:t>goed</a:t>
            </a:r>
            <a:r>
              <a:rPr lang="en-US" dirty="0"/>
              <a:t> </a:t>
            </a:r>
            <a:r>
              <a:rPr lang="en-US" dirty="0" err="1"/>
              <a:t>voor</a:t>
            </a:r>
            <a:r>
              <a:rPr lang="en-US" dirty="0"/>
              <a:t> 7-tal </a:t>
            </a:r>
            <a:r>
              <a:rPr lang="en-US" dirty="0" err="1"/>
              <a:t>lesuren</a:t>
            </a:r>
            <a:r>
              <a:rPr lang="en-US" dirty="0"/>
              <a:t>) met ppt + </a:t>
            </a:r>
            <a:r>
              <a:rPr lang="en-US" dirty="0" err="1"/>
              <a:t>voorbeeld</a:t>
            </a:r>
            <a:r>
              <a:rPr lang="en-US" dirty="0"/>
              <a:t> </a:t>
            </a:r>
            <a:r>
              <a:rPr lang="en-US" dirty="0" err="1"/>
              <a:t>evaluatieopdracht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marL="719138" lvl="1" indent="0">
              <a:buNone/>
            </a:pP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820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1F0EF-B6B3-C541-9784-90BFD6AC86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0118" y="252001"/>
            <a:ext cx="15705282" cy="764000"/>
          </a:xfrm>
        </p:spPr>
        <p:txBody>
          <a:bodyPr/>
          <a:lstStyle/>
          <a:p>
            <a:r>
              <a:rPr lang="en-US" dirty="0" err="1"/>
              <a:t>Opbouw</a:t>
            </a:r>
            <a:endParaRPr lang="en-US" dirty="0"/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BA3139A1-C4DF-984F-802C-40BEA9997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8518004"/>
              </p:ext>
            </p:extLst>
          </p:nvPr>
        </p:nvGraphicFramePr>
        <p:xfrm>
          <a:off x="836613" y="1193800"/>
          <a:ext cx="15266987" cy="8274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8873">
                  <a:extLst>
                    <a:ext uri="{9D8B030D-6E8A-4147-A177-3AD203B41FA5}">
                      <a16:colId xmlns:a16="http://schemas.microsoft.com/office/drawing/2014/main" val="3989925490"/>
                    </a:ext>
                  </a:extLst>
                </a:gridCol>
                <a:gridCol w="5384897">
                  <a:extLst>
                    <a:ext uri="{9D8B030D-6E8A-4147-A177-3AD203B41FA5}">
                      <a16:colId xmlns:a16="http://schemas.microsoft.com/office/drawing/2014/main" val="2787542304"/>
                    </a:ext>
                  </a:extLst>
                </a:gridCol>
                <a:gridCol w="4133361">
                  <a:extLst>
                    <a:ext uri="{9D8B030D-6E8A-4147-A177-3AD203B41FA5}">
                      <a16:colId xmlns:a16="http://schemas.microsoft.com/office/drawing/2014/main" val="3804123777"/>
                    </a:ext>
                  </a:extLst>
                </a:gridCol>
                <a:gridCol w="4009856">
                  <a:extLst>
                    <a:ext uri="{9D8B030D-6E8A-4147-A177-3AD203B41FA5}">
                      <a16:colId xmlns:a16="http://schemas.microsoft.com/office/drawing/2014/main" val="1854277601"/>
                    </a:ext>
                  </a:extLst>
                </a:gridCol>
              </a:tblGrid>
              <a:tr h="462278">
                <a:tc>
                  <a:txBody>
                    <a:bodyPr/>
                    <a:lstStyle/>
                    <a:p>
                      <a:r>
                        <a:rPr lang="en-US" sz="2400" dirty="0" err="1"/>
                        <a:t>Titel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Leesmateriaal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Leesmethode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Inhoudelijk</a:t>
                      </a:r>
                      <a:r>
                        <a:rPr lang="en-US" sz="2400" dirty="0"/>
                        <a:t> </a:t>
                      </a:r>
                      <a:r>
                        <a:rPr lang="en-US" sz="2400" dirty="0" err="1"/>
                        <a:t>inzicht</a:t>
                      </a:r>
                      <a:endParaRPr 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9674390"/>
                  </a:ext>
                </a:extLst>
              </a:tr>
              <a:tr h="2545455">
                <a:tc>
                  <a:txBody>
                    <a:bodyPr/>
                    <a:lstStyle/>
                    <a:p>
                      <a:r>
                        <a:rPr lang="en-US" sz="2000" dirty="0" err="1"/>
                        <a:t>Alle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wegen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leiden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naar</a:t>
                      </a:r>
                      <a:r>
                        <a:rPr lang="en-US" sz="2000" dirty="0"/>
                        <a:t> Rome?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Tx/>
                        <a:buChar char="-"/>
                      </a:pPr>
                      <a:r>
                        <a:rPr lang="en-US" sz="2000" dirty="0"/>
                        <a:t>Jan Amos Comenius, </a:t>
                      </a:r>
                      <a:r>
                        <a:rPr lang="en-US" sz="2000" i="1" dirty="0"/>
                        <a:t>Orbis </a:t>
                      </a:r>
                      <a:r>
                        <a:rPr lang="en-US" sz="2000" i="1" dirty="0" err="1"/>
                        <a:t>sensualium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pictus</a:t>
                      </a:r>
                      <a:endParaRPr lang="en-US" sz="2000" i="1" dirty="0"/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en-US" sz="2000" i="0" dirty="0" err="1"/>
                        <a:t>Adriaan</a:t>
                      </a:r>
                      <a:r>
                        <a:rPr lang="en-US" sz="2000" i="0" dirty="0"/>
                        <a:t> van </a:t>
                      </a:r>
                      <a:r>
                        <a:rPr lang="en-US" sz="2000" i="0" dirty="0" err="1"/>
                        <a:t>Roomen</a:t>
                      </a:r>
                      <a:r>
                        <a:rPr lang="en-US" sz="2000" i="0" dirty="0"/>
                        <a:t>, </a:t>
                      </a:r>
                      <a:r>
                        <a:rPr lang="en-US" sz="2000" i="1" dirty="0"/>
                        <a:t>Parvum </a:t>
                      </a:r>
                      <a:r>
                        <a:rPr lang="en-US" sz="2000" i="1" dirty="0" err="1"/>
                        <a:t>theatrum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urbium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sive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Urbium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praecipuarum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totius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orbis</a:t>
                      </a:r>
                      <a:r>
                        <a:rPr lang="en-US" sz="2000" i="1" dirty="0"/>
                        <a:t> brevis et </a:t>
                      </a:r>
                      <a:r>
                        <a:rPr lang="en-US" sz="2000" i="1" dirty="0" err="1"/>
                        <a:t>methodica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descriptio</a:t>
                      </a:r>
                      <a:endParaRPr lang="en-US" sz="2000" i="0" dirty="0"/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en-US" sz="2000" i="0" dirty="0"/>
                        <a:t>Ausonius, </a:t>
                      </a:r>
                      <a:r>
                        <a:rPr lang="en-US" sz="2000" i="1" dirty="0"/>
                        <a:t>Ordo </a:t>
                      </a:r>
                      <a:r>
                        <a:rPr lang="en-US" sz="2000" i="1" dirty="0" err="1"/>
                        <a:t>urbium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nobilium</a:t>
                      </a:r>
                      <a:endParaRPr lang="en-US" sz="2000" i="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rtl="0" fontAlgn="ctr"/>
                      <a:r>
                        <a:rPr lang="nl-BE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Zoekend lezen (wat springt in het oog?)</a:t>
                      </a:r>
                    </a:p>
                    <a:p>
                      <a:r>
                        <a:rPr lang="en-US" sz="2000" dirty="0"/>
                        <a:t>+ </a:t>
                      </a:r>
                    </a:p>
                    <a:p>
                      <a:pPr marL="0" marR="0" lvl="0" indent="0" algn="l" defTabSz="13003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Thematische woordenschatsoefeningen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Latijn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gaat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historisch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verder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dan</a:t>
                      </a:r>
                      <a:r>
                        <a:rPr lang="en-US" sz="2000" dirty="0"/>
                        <a:t> Rome </a:t>
                      </a:r>
                      <a:r>
                        <a:rPr lang="en-US" sz="2000" dirty="0" err="1"/>
                        <a:t>en</a:t>
                      </a:r>
                      <a:r>
                        <a:rPr lang="en-US" sz="2000" dirty="0"/>
                        <a:t> het </a:t>
                      </a:r>
                      <a:r>
                        <a:rPr lang="en-US" sz="2000" dirty="0" err="1"/>
                        <a:t>Romeinse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Rijk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4583421"/>
                  </a:ext>
                </a:extLst>
              </a:tr>
              <a:tr h="1492163">
                <a:tc>
                  <a:txBody>
                    <a:bodyPr/>
                    <a:lstStyle/>
                    <a:p>
                      <a:r>
                        <a:rPr lang="en-US" sz="2000" dirty="0"/>
                        <a:t>Het centrum van Europa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>
                        <a:buFontTx/>
                        <a:buChar char="-"/>
                      </a:pPr>
                      <a:r>
                        <a:rPr lang="en-US" sz="2000" dirty="0"/>
                        <a:t>Jan Amos Comenius’ </a:t>
                      </a:r>
                      <a:r>
                        <a:rPr lang="en-US" sz="2000" i="1" dirty="0"/>
                        <a:t>Orbis </a:t>
                      </a:r>
                      <a:r>
                        <a:rPr lang="en-US" sz="2000" i="1" dirty="0" err="1"/>
                        <a:t>sensualium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pictus</a:t>
                      </a:r>
                      <a:endParaRPr lang="en-US" sz="2000" i="1" dirty="0"/>
                    </a:p>
                    <a:p>
                      <a:pPr marL="457200" indent="-457200">
                        <a:buFontTx/>
                        <a:buChar char="-"/>
                      </a:pPr>
                      <a:r>
                        <a:rPr lang="en-US" sz="2000" dirty="0"/>
                        <a:t>Ludvig Holberg, </a:t>
                      </a:r>
                      <a:r>
                        <a:rPr lang="en-US" sz="2000" i="1" dirty="0"/>
                        <a:t>Compendium </a:t>
                      </a:r>
                      <a:r>
                        <a:rPr lang="en-US" sz="2000" i="1" dirty="0" err="1"/>
                        <a:t>Geographicum</a:t>
                      </a:r>
                      <a:endParaRPr lang="en-US" sz="20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Zelfs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een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schijnbaar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feitelijke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beschrijving</a:t>
                      </a:r>
                      <a:r>
                        <a:rPr lang="en-US" sz="2000" dirty="0"/>
                        <a:t> van </a:t>
                      </a:r>
                      <a:r>
                        <a:rPr lang="en-US" sz="2000" dirty="0" err="1"/>
                        <a:t>een</a:t>
                      </a:r>
                      <a:r>
                        <a:rPr lang="en-US" sz="2000" dirty="0"/>
                        <a:t> land of continent </a:t>
                      </a:r>
                      <a:r>
                        <a:rPr lang="en-US" sz="2000" dirty="0" err="1"/>
                        <a:t>kan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gekleurd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zijn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4649952"/>
                  </a:ext>
                </a:extLst>
              </a:tr>
              <a:tr h="1141066">
                <a:tc>
                  <a:txBody>
                    <a:bodyPr/>
                    <a:lstStyle/>
                    <a:p>
                      <a:r>
                        <a:rPr lang="en-US" sz="2000" dirty="0"/>
                        <a:t>De </a:t>
                      </a:r>
                      <a:r>
                        <a:rPr lang="en-US" sz="2000" dirty="0" err="1"/>
                        <a:t>wereld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ontdekken</a:t>
                      </a:r>
                      <a:r>
                        <a:rPr lang="en-US" sz="2000" dirty="0"/>
                        <a:t> in het </a:t>
                      </a:r>
                      <a:r>
                        <a:rPr lang="en-US" sz="2000" dirty="0" err="1"/>
                        <a:t>Latijn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Hayton van </a:t>
                      </a:r>
                      <a:r>
                        <a:rPr lang="en-US" sz="2000" dirty="0" err="1"/>
                        <a:t>Corycus</a:t>
                      </a:r>
                      <a:r>
                        <a:rPr lang="en-US" sz="2000" dirty="0"/>
                        <a:t>, </a:t>
                      </a:r>
                      <a:r>
                        <a:rPr lang="en-US" sz="2000" i="1" dirty="0" err="1"/>
                        <a:t>Flos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historiarum</a:t>
                      </a:r>
                      <a:r>
                        <a:rPr lang="en-US" sz="2000" i="1" dirty="0"/>
                        <a:t> </a:t>
                      </a:r>
                      <a:r>
                        <a:rPr lang="en-US" sz="2000" i="1" dirty="0" err="1"/>
                        <a:t>terre</a:t>
                      </a:r>
                      <a:r>
                        <a:rPr lang="en-US" sz="2000" i="1" dirty="0"/>
                        <a:t> Orientis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3003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 browserextensie Alpheios aan de slag </a:t>
                      </a:r>
                      <a:r>
                        <a:rPr lang="en-US" sz="2000" dirty="0"/>
                        <a:t>(</a:t>
                      </a:r>
                      <a:r>
                        <a:rPr lang="en-US" sz="2000" dirty="0" err="1"/>
                        <a:t>ook</a:t>
                      </a:r>
                      <a:r>
                        <a:rPr lang="en-US" sz="2000" dirty="0"/>
                        <a:t> later)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Andere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culturen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zien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ons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anders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dan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dat</a:t>
                      </a:r>
                      <a:r>
                        <a:rPr lang="en-US" sz="2000" dirty="0"/>
                        <a:t> we </a:t>
                      </a:r>
                      <a:r>
                        <a:rPr lang="en-US" sz="2000" dirty="0" err="1"/>
                        <a:t>onszelf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zien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13973"/>
                  </a:ext>
                </a:extLst>
              </a:tr>
              <a:tr h="1141066">
                <a:tc>
                  <a:txBody>
                    <a:bodyPr/>
                    <a:lstStyle/>
                    <a:p>
                      <a:r>
                        <a:rPr lang="en-US" sz="2000" dirty="0" err="1"/>
                        <a:t>Dromen</a:t>
                      </a:r>
                      <a:r>
                        <a:rPr lang="en-US" sz="2000" dirty="0"/>
                        <a:t> van Guatemala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Raphael </a:t>
                      </a:r>
                      <a:r>
                        <a:rPr lang="en-US" sz="2000" dirty="0" err="1"/>
                        <a:t>Landívar</a:t>
                      </a:r>
                      <a:r>
                        <a:rPr lang="en-US" sz="2000" dirty="0"/>
                        <a:t>, </a:t>
                      </a:r>
                      <a:r>
                        <a:rPr lang="en-US" sz="2000" i="1" dirty="0" err="1"/>
                        <a:t>Rusticatio</a:t>
                      </a:r>
                      <a:r>
                        <a:rPr lang="en-US" sz="2000" i="1" dirty="0"/>
                        <a:t> Mexicana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3003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Embedded reading (versies met niveauverschil; lezen op eigen tempo)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Rome is </a:t>
                      </a:r>
                      <a:r>
                        <a:rPr lang="en-US" sz="2000" dirty="0" err="1"/>
                        <a:t>niet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voor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elke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Latijnse</a:t>
                      </a:r>
                      <a:r>
                        <a:rPr lang="en-US" sz="2000" dirty="0"/>
                        <a:t> auteur het </a:t>
                      </a:r>
                      <a:r>
                        <a:rPr lang="en-US" sz="2000" dirty="0" err="1"/>
                        <a:t>summum</a:t>
                      </a:r>
                      <a:r>
                        <a:rPr lang="en-US" sz="2000" dirty="0"/>
                        <a:t>!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3477643"/>
                  </a:ext>
                </a:extLst>
              </a:tr>
              <a:tr h="1492163">
                <a:tc>
                  <a:txBody>
                    <a:bodyPr/>
                    <a:lstStyle/>
                    <a:p>
                      <a:r>
                        <a:rPr lang="en-US" sz="2000" dirty="0"/>
                        <a:t>De </a:t>
                      </a:r>
                      <a:r>
                        <a:rPr lang="en-US" sz="2000" dirty="0" err="1"/>
                        <a:t>wereld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als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spiegel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Ludvig Holberg, </a:t>
                      </a:r>
                      <a:r>
                        <a:rPr lang="en-US" sz="2000" i="1" dirty="0"/>
                        <a:t>Nicolai Klimii iter subterraneum</a:t>
                      </a:r>
                      <a:r>
                        <a:rPr lang="en-US" sz="2000" i="0" dirty="0"/>
                        <a:t> (</a:t>
                      </a:r>
                      <a:r>
                        <a:rPr lang="en-US" sz="2000" i="0" dirty="0" err="1"/>
                        <a:t>specifiek</a:t>
                      </a:r>
                      <a:r>
                        <a:rPr lang="en-US" sz="2000" i="0" dirty="0"/>
                        <a:t>: </a:t>
                      </a:r>
                      <a:r>
                        <a:rPr lang="en-US" sz="2000" i="1" dirty="0"/>
                        <a:t>Itinerarium Taniani </a:t>
                      </a:r>
                      <a:r>
                        <a:rPr lang="en-US" sz="2000" i="0" dirty="0"/>
                        <a:t>in caput XIII)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30036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BE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Anekdotisch lezen en actualiseren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Europese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superioriteitsgevoel</a:t>
                      </a:r>
                      <a:r>
                        <a:rPr lang="en-US" sz="2000" dirty="0"/>
                        <a:t> in </a:t>
                      </a:r>
                      <a:r>
                        <a:rPr lang="en-US" sz="2000" dirty="0" err="1"/>
                        <a:t>perspectief</a:t>
                      </a:r>
                      <a:r>
                        <a:rPr lang="en-US" sz="2000" dirty="0"/>
                        <a:t>: </a:t>
                      </a:r>
                      <a:r>
                        <a:rPr lang="en-US" sz="2000" dirty="0" err="1"/>
                        <a:t>ook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wij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hebben</a:t>
                      </a:r>
                      <a:r>
                        <a:rPr lang="en-US" sz="2000" dirty="0"/>
                        <a:t> heel </a:t>
                      </a:r>
                      <a:r>
                        <a:rPr lang="en-US" sz="2000" dirty="0" err="1"/>
                        <a:t>gekke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gewoonten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en</a:t>
                      </a:r>
                      <a:r>
                        <a:rPr lang="en-US" sz="2000" dirty="0"/>
                        <a:t> </a:t>
                      </a:r>
                      <a:r>
                        <a:rPr lang="en-US" sz="2000" dirty="0" err="1"/>
                        <a:t>ideeën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362182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B63FC8-02EB-9E4C-956A-3015B91F8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3</a:t>
            </a:fld>
            <a:endParaRPr lang="nl-BE" noProof="0" dirty="0"/>
          </a:p>
        </p:txBody>
      </p:sp>
    </p:spTree>
    <p:extLst>
      <p:ext uri="{BB962C8B-B14F-4D97-AF65-F5344CB8AC3E}">
        <p14:creationId xmlns:p14="http://schemas.microsoft.com/office/powerpoint/2010/main" val="1899381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08F34-BD49-C748-90F0-07DC2CF59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Thematische</a:t>
            </a:r>
            <a:r>
              <a:rPr lang="en-US" dirty="0"/>
              <a:t> </a:t>
            </a:r>
            <a:r>
              <a:rPr lang="en-US" dirty="0" err="1"/>
              <a:t>woordenschat</a:t>
            </a:r>
            <a:r>
              <a:rPr lang="en-US" dirty="0"/>
              <a:t> met Comenius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D5743-0B71-CC49-907C-D5C8C7F8F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4</a:t>
            </a:fld>
            <a:endParaRPr lang="nl-BE" noProof="0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29CF5792-55C5-9D45-AC43-9709456C1B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6699" y="1907478"/>
            <a:ext cx="5494495" cy="6696075"/>
          </a:xfr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BB27DF-2F3F-8142-8A6C-305ED76076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499" y="1115693"/>
            <a:ext cx="6807200" cy="5613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EAF4E37-BFCC-F647-87E7-688ECFB7A0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237" y="2150075"/>
            <a:ext cx="4296101" cy="35281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9C96296-2B59-814C-8CDD-3C4CB82CC2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397" y="4843848"/>
            <a:ext cx="3449780" cy="513217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91E200B-16DD-5445-9B89-4D27BEBC1D77}"/>
              </a:ext>
            </a:extLst>
          </p:cNvPr>
          <p:cNvSpPr txBox="1"/>
          <p:nvPr/>
        </p:nvSpPr>
        <p:spPr>
          <a:xfrm>
            <a:off x="5140411" y="6729093"/>
            <a:ext cx="6153665" cy="3281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500" dirty="0" err="1"/>
              <a:t>Voordelen</a:t>
            </a:r>
            <a:r>
              <a:rPr lang="en-US" sz="2500" dirty="0"/>
              <a:t>: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Leest</a:t>
            </a:r>
            <a:r>
              <a:rPr lang="en-US" sz="2500" dirty="0"/>
              <a:t> </a:t>
            </a:r>
            <a:r>
              <a:rPr lang="en-US" sz="2500" dirty="0" err="1"/>
              <a:t>vlot</a:t>
            </a:r>
            <a:r>
              <a:rPr lang="en-US" sz="2500" dirty="0"/>
              <a:t> </a:t>
            </a:r>
            <a:r>
              <a:rPr lang="en-US" sz="2500" dirty="0" err="1"/>
              <a:t>en</a:t>
            </a:r>
            <a:r>
              <a:rPr lang="en-US" sz="2500" dirty="0"/>
              <a:t> </a:t>
            </a:r>
            <a:r>
              <a:rPr lang="en-US" sz="2500" dirty="0" err="1"/>
              <a:t>herhaalt</a:t>
            </a:r>
            <a:r>
              <a:rPr lang="en-US" sz="2500" dirty="0"/>
              <a:t> (</a:t>
            </a:r>
            <a:r>
              <a:rPr lang="en-US" sz="2500" dirty="0" err="1"/>
              <a:t>onbewust</a:t>
            </a:r>
            <a:r>
              <a:rPr lang="en-US" sz="2500" dirty="0"/>
              <a:t>) </a:t>
            </a:r>
            <a:r>
              <a:rPr lang="en-US" sz="2500" dirty="0" err="1"/>
              <a:t>eenvoudige</a:t>
            </a:r>
            <a:r>
              <a:rPr lang="en-US" sz="2500" dirty="0"/>
              <a:t> </a:t>
            </a:r>
            <a:r>
              <a:rPr lang="en-US" sz="2500" dirty="0" err="1"/>
              <a:t>grammaticale</a:t>
            </a:r>
            <a:r>
              <a:rPr lang="en-US" sz="2500" dirty="0"/>
              <a:t> </a:t>
            </a:r>
            <a:r>
              <a:rPr lang="en-US" sz="2500" dirty="0" err="1"/>
              <a:t>structuren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Voelt</a:t>
            </a:r>
            <a:r>
              <a:rPr lang="en-US" sz="2500" dirty="0"/>
              <a:t> </a:t>
            </a:r>
            <a:r>
              <a:rPr lang="en-US" sz="2500" dirty="0" err="1"/>
              <a:t>niet</a:t>
            </a:r>
            <a:r>
              <a:rPr lang="en-US" sz="2500" dirty="0"/>
              <a:t> </a:t>
            </a:r>
            <a:r>
              <a:rPr lang="en-US" sz="2500" dirty="0" err="1"/>
              <a:t>nieuw</a:t>
            </a:r>
            <a:r>
              <a:rPr lang="en-US" sz="2500" dirty="0"/>
              <a:t> </a:t>
            </a:r>
            <a:r>
              <a:rPr lang="en-US" sz="2500" dirty="0" err="1"/>
              <a:t>aan</a:t>
            </a:r>
            <a:r>
              <a:rPr lang="en-US" sz="2500" dirty="0"/>
              <a:t>, want heel </a:t>
            </a:r>
            <a:r>
              <a:rPr lang="en-US" sz="2500" dirty="0" err="1"/>
              <a:t>gebruikelijk</a:t>
            </a:r>
            <a:r>
              <a:rPr lang="en-US" sz="2500" dirty="0"/>
              <a:t> in </a:t>
            </a:r>
            <a:r>
              <a:rPr lang="en-US" sz="2500" dirty="0" err="1"/>
              <a:t>andere</a:t>
            </a:r>
            <a:r>
              <a:rPr lang="en-US" sz="2500" dirty="0"/>
              <a:t> </a:t>
            </a:r>
            <a:r>
              <a:rPr lang="en-US" sz="2500" dirty="0" err="1"/>
              <a:t>taalvakken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Meertalig</a:t>
            </a:r>
            <a:r>
              <a:rPr lang="en-US" sz="2500" dirty="0"/>
              <a:t> </a:t>
            </a:r>
            <a:r>
              <a:rPr lang="en-US" sz="2500" dirty="0" err="1"/>
              <a:t>en</a:t>
            </a:r>
            <a:r>
              <a:rPr lang="en-US" sz="2500" dirty="0"/>
              <a:t> </a:t>
            </a:r>
            <a:r>
              <a:rPr lang="en-US" sz="2500" dirty="0" err="1"/>
              <a:t>visueel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49213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008F34-BD49-C748-90F0-07DC2CF59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Zoekend</a:t>
            </a:r>
            <a:r>
              <a:rPr lang="en-US" dirty="0"/>
              <a:t> </a:t>
            </a:r>
            <a:r>
              <a:rPr lang="en-US" dirty="0" err="1"/>
              <a:t>lezen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AD5743-0B71-CC49-907C-D5C8C7F8F7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t>5</a:t>
            </a:fld>
            <a:endParaRPr lang="nl-BE" noProof="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881DB8-FB3D-624D-B8A8-C5B44DE12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8" y="1115693"/>
            <a:ext cx="8286035" cy="70174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84076A-C908-1F46-ABFA-87C3C72490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567" y="429443"/>
            <a:ext cx="7701298" cy="355214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E2C7E7-BE4A-8F47-BB86-74E4E7CCB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1566" y="4624410"/>
            <a:ext cx="7671755" cy="145839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773DD7-47A7-314E-89B2-0E659292F435}"/>
              </a:ext>
            </a:extLst>
          </p:cNvPr>
          <p:cNvSpPr txBox="1"/>
          <p:nvPr/>
        </p:nvSpPr>
        <p:spPr>
          <a:xfrm>
            <a:off x="6722076" y="6082803"/>
            <a:ext cx="10310789" cy="374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500" dirty="0" err="1"/>
              <a:t>Voordelen</a:t>
            </a:r>
            <a:r>
              <a:rPr lang="en-US" sz="2500" dirty="0"/>
              <a:t>: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/>
              <a:t>Het </a:t>
            </a:r>
            <a:r>
              <a:rPr lang="en-US" sz="2500" dirty="0" err="1"/>
              <a:t>onderwerp</a:t>
            </a:r>
            <a:r>
              <a:rPr lang="en-US" sz="2500" dirty="0"/>
              <a:t> van </a:t>
            </a:r>
            <a:r>
              <a:rPr lang="en-US" sz="2500" dirty="0" err="1"/>
              <a:t>een</a:t>
            </a:r>
            <a:r>
              <a:rPr lang="en-US" sz="2500" dirty="0"/>
              <a:t> </a:t>
            </a:r>
            <a:r>
              <a:rPr lang="en-US" sz="2500" dirty="0" err="1"/>
              <a:t>tekst</a:t>
            </a:r>
            <a:r>
              <a:rPr lang="en-US" sz="2500" dirty="0"/>
              <a:t> </a:t>
            </a:r>
            <a:r>
              <a:rPr lang="en-US" sz="2500" dirty="0" err="1"/>
              <a:t>raden</a:t>
            </a:r>
            <a:r>
              <a:rPr lang="en-US" sz="2500" dirty="0"/>
              <a:t> (in die </a:t>
            </a:r>
            <a:r>
              <a:rPr lang="en-US" sz="2500" dirty="0" err="1"/>
              <a:t>geval</a:t>
            </a:r>
            <a:r>
              <a:rPr lang="en-US" sz="2500" dirty="0"/>
              <a:t> de </a:t>
            </a:r>
            <a:r>
              <a:rPr lang="en-US" sz="2500" dirty="0" err="1"/>
              <a:t>stad</a:t>
            </a:r>
            <a:r>
              <a:rPr lang="en-US" sz="2500" dirty="0"/>
              <a:t>) is </a:t>
            </a:r>
            <a:r>
              <a:rPr lang="en-US" sz="2500" dirty="0" err="1"/>
              <a:t>leuk</a:t>
            </a:r>
            <a:r>
              <a:rPr lang="en-US" sz="2500" dirty="0"/>
              <a:t> </a:t>
            </a:r>
            <a:r>
              <a:rPr lang="en-US" sz="2500" dirty="0" err="1"/>
              <a:t>én</a:t>
            </a:r>
            <a:r>
              <a:rPr lang="en-US" sz="2500" dirty="0"/>
              <a:t> </a:t>
            </a:r>
            <a:r>
              <a:rPr lang="en-US" sz="2500" dirty="0" err="1"/>
              <a:t>uitdagend</a:t>
            </a:r>
            <a:r>
              <a:rPr lang="en-US" sz="2500" dirty="0"/>
              <a:t>. 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Je</a:t>
            </a:r>
            <a:r>
              <a:rPr lang="en-US" sz="2500" dirty="0"/>
              <a:t> </a:t>
            </a:r>
            <a:r>
              <a:rPr lang="en-US" sz="2500" dirty="0" err="1"/>
              <a:t>valt</a:t>
            </a:r>
            <a:r>
              <a:rPr lang="en-US" sz="2500" dirty="0"/>
              <a:t> (</a:t>
            </a:r>
            <a:r>
              <a:rPr lang="en-US" sz="2500" dirty="0" err="1"/>
              <a:t>soms</a:t>
            </a:r>
            <a:r>
              <a:rPr lang="en-US" sz="2500" dirty="0"/>
              <a:t> </a:t>
            </a:r>
            <a:r>
              <a:rPr lang="en-US" sz="2500" dirty="0" err="1"/>
              <a:t>onbewust</a:t>
            </a:r>
            <a:r>
              <a:rPr lang="en-US" sz="2500" dirty="0"/>
              <a:t>) </a:t>
            </a:r>
            <a:r>
              <a:rPr lang="en-US" sz="2500" dirty="0" err="1"/>
              <a:t>terug</a:t>
            </a:r>
            <a:r>
              <a:rPr lang="en-US" sz="2500" dirty="0"/>
              <a:t> op </a:t>
            </a:r>
            <a:r>
              <a:rPr lang="en-US" sz="2500" dirty="0" err="1"/>
              <a:t>kennis</a:t>
            </a:r>
            <a:r>
              <a:rPr lang="en-US" sz="2500" dirty="0"/>
              <a:t> die </a:t>
            </a:r>
            <a:r>
              <a:rPr lang="en-US" sz="2500" dirty="0" err="1"/>
              <a:t>je</a:t>
            </a:r>
            <a:r>
              <a:rPr lang="en-US" sz="2500" dirty="0"/>
              <a:t> al </a:t>
            </a:r>
            <a:r>
              <a:rPr lang="en-US" sz="2500" dirty="0" err="1"/>
              <a:t>bezit</a:t>
            </a:r>
            <a:r>
              <a:rPr lang="en-US" sz="2500" dirty="0"/>
              <a:t>. </a:t>
            </a:r>
            <a:r>
              <a:rPr lang="en-US" sz="2500" dirty="0" err="1"/>
              <a:t>Bij</a:t>
            </a:r>
            <a:r>
              <a:rPr lang="en-US" sz="2500" dirty="0"/>
              <a:t> </a:t>
            </a:r>
            <a:r>
              <a:rPr lang="en-US" sz="2500" dirty="0" err="1"/>
              <a:t>geografische</a:t>
            </a:r>
            <a:r>
              <a:rPr lang="en-US" sz="2500" dirty="0"/>
              <a:t> </a:t>
            </a:r>
            <a:r>
              <a:rPr lang="en-US" sz="2500" dirty="0" err="1"/>
              <a:t>beschrijvingen</a:t>
            </a:r>
            <a:r>
              <a:rPr lang="en-US" sz="2500" dirty="0"/>
              <a:t> </a:t>
            </a:r>
            <a:r>
              <a:rPr lang="en-US" sz="2500" dirty="0" err="1"/>
              <a:t>komt</a:t>
            </a:r>
            <a:r>
              <a:rPr lang="en-US" sz="2500" dirty="0"/>
              <a:t> die </a:t>
            </a:r>
            <a:r>
              <a:rPr lang="en-US" sz="2500" dirty="0" err="1"/>
              <a:t>kennis</a:t>
            </a:r>
            <a:r>
              <a:rPr lang="en-US" sz="2500" dirty="0"/>
              <a:t> </a:t>
            </a:r>
            <a:r>
              <a:rPr lang="en-US" sz="2500" dirty="0" err="1"/>
              <a:t>zelfs</a:t>
            </a:r>
            <a:r>
              <a:rPr lang="en-US" sz="2500" dirty="0"/>
              <a:t> </a:t>
            </a:r>
            <a:r>
              <a:rPr lang="en-US" sz="2500" dirty="0" err="1"/>
              <a:t>niet</a:t>
            </a:r>
            <a:r>
              <a:rPr lang="en-US" sz="2500" dirty="0"/>
              <a:t> </a:t>
            </a:r>
            <a:r>
              <a:rPr lang="en-US" sz="2500" dirty="0" err="1"/>
              <a:t>uit</a:t>
            </a:r>
            <a:r>
              <a:rPr lang="en-US" sz="2500" dirty="0"/>
              <a:t> de les </a:t>
            </a:r>
            <a:r>
              <a:rPr lang="en-US" sz="2500" dirty="0" err="1"/>
              <a:t>Latijn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Veel</a:t>
            </a:r>
            <a:r>
              <a:rPr lang="en-US" sz="2500" dirty="0"/>
              <a:t> </a:t>
            </a:r>
            <a:r>
              <a:rPr lang="en-US" sz="2500" dirty="0" err="1"/>
              <a:t>makkelijkere</a:t>
            </a:r>
            <a:r>
              <a:rPr lang="en-US" sz="2500" dirty="0"/>
              <a:t> </a:t>
            </a:r>
            <a:r>
              <a:rPr lang="en-US" sz="2500" dirty="0" err="1"/>
              <a:t>teksten</a:t>
            </a:r>
            <a:r>
              <a:rPr lang="en-US" sz="2500" dirty="0"/>
              <a:t> </a:t>
            </a:r>
            <a:r>
              <a:rPr lang="en-US" sz="2500" dirty="0" err="1"/>
              <a:t>behandelen</a:t>
            </a:r>
            <a:r>
              <a:rPr lang="en-US" sz="2500" dirty="0"/>
              <a:t> met </a:t>
            </a:r>
            <a:r>
              <a:rPr lang="en-US" sz="2500" dirty="0" err="1"/>
              <a:t>een</a:t>
            </a:r>
            <a:r>
              <a:rPr lang="en-US" sz="2500" dirty="0"/>
              <a:t> </a:t>
            </a:r>
            <a:r>
              <a:rPr lang="en-US" sz="2500" dirty="0" err="1"/>
              <a:t>goed</a:t>
            </a:r>
            <a:r>
              <a:rPr lang="en-US" sz="2500" dirty="0"/>
              <a:t> tempo </a:t>
            </a:r>
            <a:r>
              <a:rPr lang="en-US" sz="2500" dirty="0" err="1"/>
              <a:t>als</a:t>
            </a:r>
            <a:r>
              <a:rPr lang="en-US" sz="2500" dirty="0"/>
              <a:t> </a:t>
            </a:r>
            <a:r>
              <a:rPr lang="en-US" sz="2500" dirty="0" err="1"/>
              <a:t>afwisseling</a:t>
            </a:r>
            <a:r>
              <a:rPr lang="en-US" sz="2500" dirty="0"/>
              <a:t> </a:t>
            </a:r>
            <a:r>
              <a:rPr lang="en-US" sz="2500" dirty="0" err="1"/>
              <a:t>voor</a:t>
            </a:r>
            <a:r>
              <a:rPr lang="en-US" sz="2500" dirty="0"/>
              <a:t> het </a:t>
            </a:r>
            <a:r>
              <a:rPr lang="en-US" sz="2500" dirty="0" err="1"/>
              <a:t>traag</a:t>
            </a:r>
            <a:r>
              <a:rPr lang="en-US" sz="2500" dirty="0"/>
              <a:t> </a:t>
            </a:r>
            <a:r>
              <a:rPr lang="en-US" sz="2500" dirty="0" err="1"/>
              <a:t>en</a:t>
            </a:r>
            <a:r>
              <a:rPr lang="en-US" sz="2500" dirty="0"/>
              <a:t> </a:t>
            </a:r>
            <a:r>
              <a:rPr lang="en-US" sz="2500" dirty="0" err="1"/>
              <a:t>gedetailleerd</a:t>
            </a:r>
            <a:r>
              <a:rPr lang="en-US" sz="2500" dirty="0"/>
              <a:t> </a:t>
            </a:r>
            <a:r>
              <a:rPr lang="en-US" sz="2500" dirty="0" err="1"/>
              <a:t>lezen</a:t>
            </a:r>
            <a:r>
              <a:rPr lang="en-US" sz="2500" dirty="0"/>
              <a:t> van </a:t>
            </a:r>
            <a:r>
              <a:rPr lang="en-US" sz="2500" dirty="0" err="1"/>
              <a:t>één</a:t>
            </a:r>
            <a:r>
              <a:rPr lang="en-US" sz="2500" dirty="0"/>
              <a:t> </a:t>
            </a:r>
            <a:r>
              <a:rPr lang="en-US" sz="2500" dirty="0" err="1"/>
              <a:t>tekst</a:t>
            </a:r>
            <a:r>
              <a:rPr lang="en-US" sz="2500" dirty="0"/>
              <a:t>. 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1964967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FF9765-8BF2-4148-9F1E-B80273B96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Lezen</a:t>
            </a:r>
            <a:r>
              <a:rPr lang="en-US" dirty="0"/>
              <a:t> met </a:t>
            </a:r>
            <a:r>
              <a:rPr lang="en-US" dirty="0" err="1"/>
              <a:t>alpheios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F6A05-83A7-2D4D-BC15-3C4B79F9D0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6</a:t>
            </a:fld>
            <a:endParaRPr lang="nl-BE" noProof="0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FA9028EF-33C1-BE43-8933-4225C1C25E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18" y="1231128"/>
            <a:ext cx="7256969" cy="9428890"/>
          </a:xfr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B687F0A-D121-014C-8D77-A8C812690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2759" y="252000"/>
            <a:ext cx="8649937" cy="494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206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D29CB-8595-D44C-8A8A-B654AFAFD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Lezen</a:t>
            </a:r>
            <a:r>
              <a:rPr lang="en-US" dirty="0"/>
              <a:t> met </a:t>
            </a:r>
            <a:r>
              <a:rPr lang="en-US" dirty="0" err="1"/>
              <a:t>Alpheios</a:t>
            </a:r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E087082D-5AE0-D34D-AA03-90BB0593256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6" b="5696"/>
          <a:stretch>
            <a:fillRect/>
          </a:stretch>
        </p:blipFill>
        <p:spPr>
          <a:xfrm>
            <a:off x="8896866" y="683846"/>
            <a:ext cx="7952416" cy="8202349"/>
          </a:xfr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2C2BCB-77AE-2145-BE73-0FB3588828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7</a:t>
            </a:fld>
            <a:endParaRPr lang="nl-BE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2923299-9DD6-6D4C-B13C-BFBC16BAA2B5}"/>
              </a:ext>
            </a:extLst>
          </p:cNvPr>
          <p:cNvSpPr txBox="1"/>
          <p:nvPr/>
        </p:nvSpPr>
        <p:spPr>
          <a:xfrm>
            <a:off x="706552" y="1547539"/>
            <a:ext cx="8190314" cy="8359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sz="2500" dirty="0" err="1"/>
              <a:t>Een</a:t>
            </a:r>
            <a:r>
              <a:rPr lang="en-US" sz="2500" dirty="0"/>
              <a:t> </a:t>
            </a:r>
            <a:r>
              <a:rPr lang="en-US" sz="2500" dirty="0" err="1"/>
              <a:t>echte</a:t>
            </a:r>
            <a:r>
              <a:rPr lang="en-US" sz="2500" dirty="0"/>
              <a:t> </a:t>
            </a:r>
            <a:r>
              <a:rPr lang="en-US" sz="2500" i="1" dirty="0"/>
              <a:t>game changer</a:t>
            </a:r>
            <a:r>
              <a:rPr lang="en-US" sz="2500" dirty="0"/>
              <a:t>!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Gebruiksvriendelijk</a:t>
            </a:r>
            <a:r>
              <a:rPr lang="en-US" sz="2500" dirty="0"/>
              <a:t>, </a:t>
            </a:r>
            <a:r>
              <a:rPr lang="en-US" sz="2500" dirty="0" err="1"/>
              <a:t>snel</a:t>
            </a:r>
            <a:r>
              <a:rPr lang="en-US" sz="2500" dirty="0"/>
              <a:t> in </a:t>
            </a:r>
            <a:r>
              <a:rPr lang="en-US" sz="2500" dirty="0" err="1"/>
              <a:t>gebruik</a:t>
            </a:r>
            <a:r>
              <a:rPr lang="en-US" sz="2500" dirty="0"/>
              <a:t>, </a:t>
            </a:r>
            <a:r>
              <a:rPr lang="en-US" sz="2500" dirty="0" err="1"/>
              <a:t>na</a:t>
            </a:r>
            <a:r>
              <a:rPr lang="en-US" sz="2500" dirty="0"/>
              <a:t> wat </a:t>
            </a:r>
            <a:r>
              <a:rPr lang="en-US" sz="2500" dirty="0" err="1"/>
              <a:t>oefenen</a:t>
            </a:r>
            <a:r>
              <a:rPr lang="en-US" sz="2500" dirty="0"/>
              <a:t> </a:t>
            </a:r>
            <a:r>
              <a:rPr lang="en-US" sz="2500" dirty="0" err="1"/>
              <a:t>zeer</a:t>
            </a:r>
            <a:r>
              <a:rPr lang="en-US" sz="2500" dirty="0"/>
              <a:t> </a:t>
            </a:r>
            <a:r>
              <a:rPr lang="en-US" sz="2500" dirty="0" err="1"/>
              <a:t>haalbaar</a:t>
            </a:r>
            <a:r>
              <a:rPr lang="en-US" sz="2500" dirty="0"/>
              <a:t> </a:t>
            </a:r>
            <a:r>
              <a:rPr lang="en-US" sz="2500" dirty="0" err="1"/>
              <a:t>voor</a:t>
            </a:r>
            <a:r>
              <a:rPr lang="en-US" sz="2500" dirty="0"/>
              <a:t> </a:t>
            </a:r>
            <a:r>
              <a:rPr lang="en-US" sz="2500" dirty="0" err="1"/>
              <a:t>leerlingen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Een</a:t>
            </a:r>
            <a:r>
              <a:rPr lang="en-US" sz="2500" dirty="0"/>
              <a:t> </a:t>
            </a:r>
            <a:r>
              <a:rPr lang="en-US" sz="2500" dirty="0" err="1"/>
              <a:t>groot</a:t>
            </a:r>
            <a:r>
              <a:rPr lang="en-US" sz="2500" dirty="0"/>
              <a:t> </a:t>
            </a:r>
            <a:r>
              <a:rPr lang="en-US" sz="2500" dirty="0" err="1"/>
              <a:t>voordeel</a:t>
            </a:r>
            <a:r>
              <a:rPr lang="en-US" sz="2500" dirty="0"/>
              <a:t> om online </a:t>
            </a:r>
            <a:r>
              <a:rPr lang="en-US" sz="2500" dirty="0" err="1"/>
              <a:t>zelf</a:t>
            </a:r>
            <a:r>
              <a:rPr lang="en-US" sz="2500" dirty="0"/>
              <a:t> </a:t>
            </a:r>
            <a:r>
              <a:rPr lang="en-US" sz="2500" dirty="0" err="1"/>
              <a:t>nieuwe</a:t>
            </a:r>
            <a:r>
              <a:rPr lang="en-US" sz="2500" dirty="0"/>
              <a:t> </a:t>
            </a:r>
            <a:r>
              <a:rPr lang="en-US" sz="2500" dirty="0" err="1"/>
              <a:t>teksten</a:t>
            </a:r>
            <a:r>
              <a:rPr lang="en-US" sz="2500" dirty="0"/>
              <a:t> </a:t>
            </a:r>
            <a:r>
              <a:rPr lang="en-US" sz="2500" dirty="0" err="1"/>
              <a:t>te</a:t>
            </a:r>
            <a:r>
              <a:rPr lang="en-US" sz="2500" dirty="0"/>
              <a:t> </a:t>
            </a:r>
            <a:r>
              <a:rPr lang="en-US" sz="2500" dirty="0" err="1"/>
              <a:t>ontdekken</a:t>
            </a:r>
            <a:r>
              <a:rPr lang="en-US" sz="2500" dirty="0"/>
              <a:t> (cf. </a:t>
            </a:r>
            <a:r>
              <a:rPr lang="en-US" sz="2500" dirty="0" err="1"/>
              <a:t>bijdrage</a:t>
            </a:r>
            <a:r>
              <a:rPr lang="en-US" sz="2500" dirty="0"/>
              <a:t> van Thomas Velle in </a:t>
            </a:r>
            <a:r>
              <a:rPr lang="en-US" sz="2500" i="1" dirty="0" err="1"/>
              <a:t>Didactica</a:t>
            </a:r>
            <a:r>
              <a:rPr lang="en-US" sz="2500" i="1" dirty="0"/>
              <a:t> Classica </a:t>
            </a:r>
            <a:r>
              <a:rPr lang="en-US" sz="2500" i="1" dirty="0" err="1"/>
              <a:t>Gandensia</a:t>
            </a:r>
            <a:r>
              <a:rPr lang="en-US" sz="2500" dirty="0"/>
              <a:t>)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Geeft</a:t>
            </a:r>
            <a:r>
              <a:rPr lang="en-US" sz="2500" dirty="0"/>
              <a:t> </a:t>
            </a:r>
            <a:r>
              <a:rPr lang="en-US" sz="2500" dirty="0" err="1"/>
              <a:t>leerlingen</a:t>
            </a:r>
            <a:r>
              <a:rPr lang="en-US" sz="2500" dirty="0"/>
              <a:t> </a:t>
            </a:r>
            <a:r>
              <a:rPr lang="en-US" sz="2500" dirty="0" err="1"/>
              <a:t>vertrouwen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Eenvoudig</a:t>
            </a:r>
            <a:r>
              <a:rPr lang="en-US" sz="2500" dirty="0"/>
              <a:t> </a:t>
            </a:r>
            <a:r>
              <a:rPr lang="en-US" sz="2500" dirty="0" err="1"/>
              <a:t>als</a:t>
            </a:r>
            <a:r>
              <a:rPr lang="en-US" sz="2500" dirty="0"/>
              <a:t> </a:t>
            </a:r>
            <a:r>
              <a:rPr lang="en-US" sz="2500" dirty="0" err="1"/>
              <a:t>leerkracht</a:t>
            </a:r>
            <a:r>
              <a:rPr lang="en-US" sz="2500" dirty="0"/>
              <a:t> </a:t>
            </a:r>
            <a:r>
              <a:rPr lang="en-US" sz="2500" dirty="0" err="1"/>
              <a:t>te</a:t>
            </a:r>
            <a:r>
              <a:rPr lang="en-US" sz="2500" dirty="0"/>
              <a:t> </a:t>
            </a:r>
            <a:r>
              <a:rPr lang="en-US" sz="2500" dirty="0" err="1"/>
              <a:t>monitoren</a:t>
            </a:r>
            <a:r>
              <a:rPr lang="en-US" sz="2500" dirty="0"/>
              <a:t> in </a:t>
            </a:r>
            <a:r>
              <a:rPr lang="en-US" sz="2500" dirty="0" err="1"/>
              <a:t>een</a:t>
            </a:r>
            <a:r>
              <a:rPr lang="en-US" sz="2500" dirty="0"/>
              <a:t> Google Document </a:t>
            </a:r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r>
              <a:rPr lang="en-US" sz="2500" dirty="0" err="1"/>
              <a:t>Kracht</a:t>
            </a:r>
            <a:r>
              <a:rPr lang="en-US" sz="2500" dirty="0"/>
              <a:t> van co-</a:t>
            </a:r>
            <a:r>
              <a:rPr lang="en-US" sz="2500" dirty="0" err="1"/>
              <a:t>creatie</a:t>
            </a:r>
            <a:r>
              <a:rPr lang="en-US" sz="2500" dirty="0"/>
              <a:t> van </a:t>
            </a:r>
            <a:r>
              <a:rPr lang="en-US" sz="2500" dirty="0" err="1"/>
              <a:t>kennis</a:t>
            </a:r>
            <a:r>
              <a:rPr lang="en-US" sz="2500" dirty="0"/>
              <a:t>!</a:t>
            </a:r>
          </a:p>
          <a:p>
            <a:pPr marL="993084" lvl="1" indent="-342900">
              <a:lnSpc>
                <a:spcPct val="120000"/>
              </a:lnSpc>
              <a:buFontTx/>
              <a:buChar char="-"/>
            </a:pPr>
            <a:r>
              <a:rPr lang="en-US" sz="2500" dirty="0" err="1"/>
              <a:t>Differentiatie</a:t>
            </a:r>
            <a:r>
              <a:rPr lang="en-US" sz="2500" dirty="0"/>
              <a:t>: </a:t>
            </a:r>
            <a:r>
              <a:rPr lang="en-US" sz="2500" dirty="0" err="1"/>
              <a:t>zwakkere</a:t>
            </a:r>
            <a:r>
              <a:rPr lang="en-US" sz="2500" dirty="0"/>
              <a:t> </a:t>
            </a:r>
            <a:r>
              <a:rPr lang="en-US" sz="2500" dirty="0" err="1"/>
              <a:t>leerlingen</a:t>
            </a:r>
            <a:r>
              <a:rPr lang="en-US" sz="2500" dirty="0"/>
              <a:t> </a:t>
            </a:r>
            <a:r>
              <a:rPr lang="en-US" sz="2500" dirty="0" err="1"/>
              <a:t>kunnen</a:t>
            </a:r>
            <a:r>
              <a:rPr lang="en-US" sz="2500" dirty="0"/>
              <a:t> </a:t>
            </a:r>
            <a:r>
              <a:rPr lang="en-US" sz="2500" dirty="0" err="1"/>
              <a:t>zich</a:t>
            </a:r>
            <a:r>
              <a:rPr lang="en-US" sz="2500" dirty="0"/>
              <a:t> </a:t>
            </a:r>
            <a:r>
              <a:rPr lang="en-US" sz="2500" dirty="0" err="1"/>
              <a:t>optrekken</a:t>
            </a:r>
            <a:r>
              <a:rPr lang="en-US" sz="2500" dirty="0"/>
              <a:t> </a:t>
            </a:r>
            <a:r>
              <a:rPr lang="en-US" sz="2500" dirty="0" err="1"/>
              <a:t>aan</a:t>
            </a:r>
            <a:r>
              <a:rPr lang="en-US" sz="2500" dirty="0"/>
              <a:t> input van </a:t>
            </a:r>
            <a:r>
              <a:rPr lang="en-US" sz="2500" dirty="0" err="1"/>
              <a:t>sterkere</a:t>
            </a:r>
            <a:r>
              <a:rPr lang="en-US" sz="2500" dirty="0"/>
              <a:t> </a:t>
            </a:r>
            <a:r>
              <a:rPr lang="en-US" sz="2500" dirty="0" err="1"/>
              <a:t>klasgenoten</a:t>
            </a:r>
            <a:r>
              <a:rPr lang="en-US" sz="2500" dirty="0"/>
              <a:t> (</a:t>
            </a:r>
            <a:r>
              <a:rPr lang="en-US" sz="2500" dirty="0" err="1"/>
              <a:t>ook</a:t>
            </a:r>
            <a:r>
              <a:rPr lang="en-US" sz="2500" dirty="0"/>
              <a:t> </a:t>
            </a:r>
            <a:r>
              <a:rPr lang="en-US" sz="2500" dirty="0" err="1"/>
              <a:t>bij</a:t>
            </a:r>
            <a:r>
              <a:rPr lang="en-US" sz="2500" dirty="0"/>
              <a:t> </a:t>
            </a:r>
            <a:r>
              <a:rPr lang="en-US" sz="2500" dirty="0" err="1"/>
              <a:t>evaluatie</a:t>
            </a:r>
            <a:r>
              <a:rPr lang="en-US" sz="2500" dirty="0"/>
              <a:t>! </a:t>
            </a:r>
            <a:r>
              <a:rPr lang="en-US" sz="2500" dirty="0" err="1"/>
              <a:t>Zie</a:t>
            </a:r>
            <a:r>
              <a:rPr lang="en-US" sz="2500" dirty="0"/>
              <a:t> later)</a:t>
            </a:r>
          </a:p>
          <a:p>
            <a:pPr marL="993084" lvl="1" indent="-342900">
              <a:lnSpc>
                <a:spcPct val="120000"/>
              </a:lnSpc>
              <a:buFontTx/>
              <a:buChar char="-"/>
            </a:pPr>
            <a:r>
              <a:rPr lang="en-US" sz="2500" dirty="0"/>
              <a:t>Minder </a:t>
            </a:r>
            <a:r>
              <a:rPr lang="en-US" sz="2500" dirty="0" err="1"/>
              <a:t>voorbereidingswerk</a:t>
            </a:r>
            <a:r>
              <a:rPr lang="en-US" sz="2500" dirty="0"/>
              <a:t> </a:t>
            </a:r>
            <a:r>
              <a:rPr lang="en-US" sz="2500" dirty="0" err="1"/>
              <a:t>voor</a:t>
            </a:r>
            <a:r>
              <a:rPr lang="en-US" sz="2500" dirty="0"/>
              <a:t> de </a:t>
            </a:r>
            <a:r>
              <a:rPr lang="en-US" sz="2500" dirty="0" err="1"/>
              <a:t>leerkracht</a:t>
            </a:r>
            <a:r>
              <a:rPr lang="en-US" sz="2500" dirty="0"/>
              <a:t>!</a:t>
            </a:r>
          </a:p>
          <a:p>
            <a:pPr marL="993084" lvl="1" indent="-342900">
              <a:lnSpc>
                <a:spcPct val="120000"/>
              </a:lnSpc>
              <a:buFontTx/>
              <a:buChar char="-"/>
            </a:pPr>
            <a:r>
              <a:rPr lang="en-US" sz="2500" dirty="0" err="1"/>
              <a:t>Als</a:t>
            </a:r>
            <a:r>
              <a:rPr lang="en-US" sz="2500" dirty="0"/>
              <a:t> </a:t>
            </a:r>
            <a:r>
              <a:rPr lang="en-US" sz="2500" dirty="0" err="1"/>
              <a:t>je</a:t>
            </a:r>
            <a:r>
              <a:rPr lang="en-US" sz="2500" dirty="0"/>
              <a:t> met </a:t>
            </a:r>
            <a:r>
              <a:rPr lang="en-US" sz="2500" dirty="0" err="1"/>
              <a:t>je</a:t>
            </a:r>
            <a:r>
              <a:rPr lang="en-US" sz="2500" dirty="0"/>
              <a:t> </a:t>
            </a:r>
            <a:r>
              <a:rPr lang="en-US" sz="2500" dirty="0" err="1"/>
              <a:t>mond</a:t>
            </a:r>
            <a:r>
              <a:rPr lang="en-US" sz="2500" dirty="0"/>
              <a:t> </a:t>
            </a:r>
            <a:r>
              <a:rPr lang="en-US" sz="2500" dirty="0" err="1"/>
              <a:t>vol</a:t>
            </a:r>
            <a:r>
              <a:rPr lang="en-US" sz="2500" dirty="0"/>
              <a:t> </a:t>
            </a:r>
            <a:r>
              <a:rPr lang="en-US" sz="2500" dirty="0" err="1"/>
              <a:t>tanden</a:t>
            </a:r>
            <a:r>
              <a:rPr lang="en-US" sz="2500" dirty="0"/>
              <a:t> </a:t>
            </a:r>
            <a:r>
              <a:rPr lang="en-US" sz="2500" dirty="0" err="1"/>
              <a:t>staat</a:t>
            </a:r>
            <a:r>
              <a:rPr lang="en-US" sz="2500" dirty="0"/>
              <a:t> </a:t>
            </a:r>
            <a:r>
              <a:rPr lang="en-US" sz="2500" dirty="0" err="1"/>
              <a:t>kan</a:t>
            </a:r>
            <a:r>
              <a:rPr lang="en-US" sz="2500" dirty="0"/>
              <a:t> </a:t>
            </a:r>
            <a:r>
              <a:rPr lang="en-US" sz="2500" dirty="0" err="1"/>
              <a:t>je</a:t>
            </a:r>
            <a:r>
              <a:rPr lang="en-US" sz="2500" dirty="0"/>
              <a:t> </a:t>
            </a:r>
            <a:r>
              <a:rPr lang="en-US" sz="2500" dirty="0" err="1"/>
              <a:t>samen</a:t>
            </a:r>
            <a:r>
              <a:rPr lang="en-US" sz="2500" dirty="0"/>
              <a:t> op </a:t>
            </a:r>
            <a:r>
              <a:rPr lang="en-US" sz="2500" dirty="0" err="1"/>
              <a:t>zoek</a:t>
            </a:r>
            <a:r>
              <a:rPr lang="en-US" sz="2500" dirty="0"/>
              <a:t> </a:t>
            </a:r>
            <a:r>
              <a:rPr lang="en-US" sz="2500" dirty="0" err="1"/>
              <a:t>naar</a:t>
            </a:r>
            <a:r>
              <a:rPr lang="en-US" sz="2500" dirty="0"/>
              <a:t> </a:t>
            </a:r>
            <a:r>
              <a:rPr lang="en-US" sz="2500" dirty="0" err="1"/>
              <a:t>een</a:t>
            </a:r>
            <a:r>
              <a:rPr lang="en-US" sz="2500" dirty="0"/>
              <a:t> </a:t>
            </a:r>
            <a:r>
              <a:rPr lang="en-US" sz="2500" dirty="0" err="1"/>
              <a:t>juiste</a:t>
            </a:r>
            <a:r>
              <a:rPr lang="en-US" sz="2500" dirty="0"/>
              <a:t> </a:t>
            </a:r>
            <a:r>
              <a:rPr lang="en-US" sz="2500" dirty="0" err="1"/>
              <a:t>betekenis</a:t>
            </a:r>
            <a:r>
              <a:rPr lang="en-US" sz="2500" dirty="0"/>
              <a:t> of </a:t>
            </a:r>
            <a:r>
              <a:rPr lang="en-US" sz="2500" dirty="0" err="1"/>
              <a:t>uitleg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endParaRPr lang="en-US" sz="2500" dirty="0"/>
          </a:p>
          <a:p>
            <a:pPr marL="342900" indent="-342900" algn="l">
              <a:lnSpc>
                <a:spcPct val="120000"/>
              </a:lnSpc>
              <a:buFontTx/>
              <a:buChar char="-"/>
            </a:pP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9222782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26D2B-233B-DE46-B0BB-4CF76016C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Ingebed</a:t>
            </a:r>
            <a:r>
              <a:rPr lang="en-US" dirty="0"/>
              <a:t> </a:t>
            </a:r>
            <a:r>
              <a:rPr lang="en-US" dirty="0" err="1"/>
              <a:t>lezen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4C5D6B-5C00-7245-AD73-C71E860AA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8</a:t>
            </a:fld>
            <a:endParaRPr lang="nl-BE" noProof="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9EF180-8EDF-D142-AA28-1742E04C9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5825" y="1194364"/>
            <a:ext cx="8442000" cy="431675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In </a:t>
            </a:r>
            <a:r>
              <a:rPr lang="en-US" sz="2800" dirty="0" err="1"/>
              <a:t>theorie</a:t>
            </a:r>
            <a:r>
              <a:rPr lang="en-US" sz="2800" dirty="0"/>
              <a:t> </a:t>
            </a:r>
            <a:r>
              <a:rPr lang="en-US" sz="2800" dirty="0" err="1"/>
              <a:t>zeer</a:t>
            </a:r>
            <a:r>
              <a:rPr lang="en-US" sz="2800" dirty="0"/>
              <a:t> </a:t>
            </a:r>
            <a:r>
              <a:rPr lang="en-US" sz="2800" dirty="0" err="1"/>
              <a:t>nuttig</a:t>
            </a:r>
            <a:r>
              <a:rPr lang="en-US" sz="2800" dirty="0"/>
              <a:t> </a:t>
            </a:r>
            <a:r>
              <a:rPr lang="en-US" sz="2800" dirty="0" err="1"/>
              <a:t>voor</a:t>
            </a:r>
            <a:r>
              <a:rPr lang="en-US" sz="2800" dirty="0"/>
              <a:t>…</a:t>
            </a:r>
          </a:p>
          <a:p>
            <a:pPr lvl="1"/>
            <a:r>
              <a:rPr lang="en-US" sz="2800" dirty="0" err="1"/>
              <a:t>Differentiatie</a:t>
            </a:r>
            <a:r>
              <a:rPr lang="en-US" sz="2800" dirty="0"/>
              <a:t>: </a:t>
            </a:r>
            <a:r>
              <a:rPr lang="en-US" sz="2800" dirty="0" err="1"/>
              <a:t>tekstbegrip</a:t>
            </a:r>
            <a:r>
              <a:rPr lang="en-US" sz="2800" dirty="0"/>
              <a:t> </a:t>
            </a:r>
            <a:r>
              <a:rPr lang="en-US" sz="2800" dirty="0" err="1"/>
              <a:t>kan</a:t>
            </a:r>
            <a:r>
              <a:rPr lang="en-US" sz="2800" dirty="0"/>
              <a:t> </a:t>
            </a:r>
            <a:r>
              <a:rPr lang="en-US" sz="2800" dirty="0" err="1"/>
              <a:t>je</a:t>
            </a:r>
            <a:r>
              <a:rPr lang="en-US" sz="2800" dirty="0"/>
              <a:t> </a:t>
            </a:r>
            <a:r>
              <a:rPr lang="en-US" sz="2800" dirty="0" err="1"/>
              <a:t>bereiken</a:t>
            </a:r>
            <a:r>
              <a:rPr lang="en-US" sz="2800" dirty="0"/>
              <a:t> met </a:t>
            </a:r>
            <a:r>
              <a:rPr lang="en-US" sz="2800" dirty="0" err="1"/>
              <a:t>verschillende</a:t>
            </a:r>
            <a:r>
              <a:rPr lang="en-US" sz="2800" dirty="0"/>
              <a:t> </a:t>
            </a:r>
            <a:r>
              <a:rPr lang="en-US" sz="2800" dirty="0" err="1"/>
              <a:t>versies</a:t>
            </a:r>
            <a:r>
              <a:rPr lang="en-US" sz="2800" dirty="0"/>
              <a:t> van </a:t>
            </a:r>
            <a:r>
              <a:rPr lang="en-US" sz="2800" dirty="0" err="1"/>
              <a:t>een</a:t>
            </a:r>
            <a:r>
              <a:rPr lang="en-US" sz="2800" dirty="0"/>
              <a:t> </a:t>
            </a:r>
            <a:r>
              <a:rPr lang="en-US" sz="2800" dirty="0" err="1"/>
              <a:t>verhaal</a:t>
            </a:r>
            <a:endParaRPr lang="en-US" sz="2800" dirty="0"/>
          </a:p>
          <a:p>
            <a:pPr lvl="1"/>
            <a:r>
              <a:rPr lang="en-US" sz="2800" dirty="0" err="1"/>
              <a:t>Ontwikkeling</a:t>
            </a:r>
            <a:r>
              <a:rPr lang="en-US" sz="2800" dirty="0"/>
              <a:t> van (</a:t>
            </a:r>
            <a:r>
              <a:rPr lang="en-US" sz="2800" dirty="0" err="1"/>
              <a:t>poëtisch</a:t>
            </a:r>
            <a:r>
              <a:rPr lang="en-US" sz="2800" dirty="0"/>
              <a:t>) </a:t>
            </a:r>
            <a:r>
              <a:rPr lang="en-US" sz="2800" dirty="0" err="1"/>
              <a:t>taalgevoel</a:t>
            </a:r>
            <a:r>
              <a:rPr lang="en-US" sz="2800" dirty="0"/>
              <a:t>: </a:t>
            </a:r>
            <a:r>
              <a:rPr lang="en-US" sz="2800" dirty="0" err="1"/>
              <a:t>waarom</a:t>
            </a:r>
            <a:r>
              <a:rPr lang="en-US" sz="2800" dirty="0"/>
              <a:t> </a:t>
            </a:r>
            <a:r>
              <a:rPr lang="en-US" sz="2800" dirty="0" err="1"/>
              <a:t>schrijft</a:t>
            </a:r>
            <a:r>
              <a:rPr lang="en-US" sz="2800" dirty="0"/>
              <a:t> </a:t>
            </a:r>
            <a:r>
              <a:rPr lang="en-US" sz="2800" dirty="0" err="1"/>
              <a:t>iemand</a:t>
            </a:r>
            <a:r>
              <a:rPr lang="en-US" sz="2800" dirty="0"/>
              <a:t> </a:t>
            </a:r>
            <a:r>
              <a:rPr lang="en-US" sz="2800" dirty="0" err="1"/>
              <a:t>iets</a:t>
            </a:r>
            <a:r>
              <a:rPr lang="en-US" sz="2800" dirty="0"/>
              <a:t> op </a:t>
            </a:r>
            <a:r>
              <a:rPr lang="en-US" sz="2800" dirty="0" err="1"/>
              <a:t>manier</a:t>
            </a:r>
            <a:r>
              <a:rPr lang="en-US" sz="2800" dirty="0"/>
              <a:t> B </a:t>
            </a:r>
            <a:r>
              <a:rPr lang="en-US" sz="2800" dirty="0" err="1"/>
              <a:t>en</a:t>
            </a:r>
            <a:r>
              <a:rPr lang="en-US" sz="2800" dirty="0"/>
              <a:t> </a:t>
            </a:r>
            <a:r>
              <a:rPr lang="en-US" sz="2800" dirty="0" err="1"/>
              <a:t>niet</a:t>
            </a:r>
            <a:r>
              <a:rPr lang="en-US" sz="2800" dirty="0"/>
              <a:t> op de </a:t>
            </a:r>
            <a:r>
              <a:rPr lang="en-US" sz="2800" dirty="0" err="1"/>
              <a:t>vereenvoudigde</a:t>
            </a:r>
            <a:r>
              <a:rPr lang="en-US" sz="2800" dirty="0"/>
              <a:t> </a:t>
            </a:r>
            <a:r>
              <a:rPr lang="en-US" sz="2800" dirty="0" err="1"/>
              <a:t>manier</a:t>
            </a:r>
            <a:r>
              <a:rPr lang="en-US" sz="2800" dirty="0"/>
              <a:t>?</a:t>
            </a:r>
          </a:p>
          <a:p>
            <a:pPr lvl="1"/>
            <a:r>
              <a:rPr lang="en-US" sz="2800" dirty="0" err="1"/>
              <a:t>Herkenning</a:t>
            </a:r>
            <a:r>
              <a:rPr lang="en-US" sz="2800" dirty="0"/>
              <a:t> van </a:t>
            </a:r>
            <a:r>
              <a:rPr lang="en-US" sz="2800" dirty="0" err="1"/>
              <a:t>woordenschat</a:t>
            </a:r>
            <a:r>
              <a:rPr lang="en-US" sz="2800" dirty="0"/>
              <a:t> van </a:t>
            </a:r>
            <a:r>
              <a:rPr lang="en-US" sz="2800" dirty="0" err="1"/>
              <a:t>Landívar</a:t>
            </a:r>
            <a:r>
              <a:rPr lang="en-US" sz="2800" dirty="0"/>
              <a:t> door </a:t>
            </a:r>
            <a:r>
              <a:rPr lang="en-US" sz="2800" dirty="0" err="1"/>
              <a:t>voorkennis</a:t>
            </a:r>
            <a:r>
              <a:rPr lang="en-US" sz="2800" dirty="0"/>
              <a:t> van </a:t>
            </a:r>
            <a:r>
              <a:rPr lang="en-US" sz="2800" dirty="0" err="1"/>
              <a:t>Vergilius</a:t>
            </a:r>
            <a:r>
              <a:rPr lang="en-US" sz="2800" dirty="0"/>
              <a:t>’ </a:t>
            </a:r>
            <a:r>
              <a:rPr lang="en-US" sz="2800" i="1" dirty="0" err="1"/>
              <a:t>Bucolica</a:t>
            </a:r>
            <a:r>
              <a:rPr lang="en-US" sz="2800" dirty="0"/>
              <a:t> </a:t>
            </a:r>
          </a:p>
          <a:p>
            <a:r>
              <a:rPr lang="en-US" sz="2800" dirty="0"/>
              <a:t>In de </a:t>
            </a:r>
            <a:r>
              <a:rPr lang="en-US" sz="2800" dirty="0" err="1"/>
              <a:t>praktijk</a:t>
            </a:r>
            <a:r>
              <a:rPr lang="en-US" sz="2800" dirty="0"/>
              <a:t>: </a:t>
            </a:r>
            <a:r>
              <a:rPr lang="en-US" sz="2800" dirty="0" err="1"/>
              <a:t>te</a:t>
            </a:r>
            <a:r>
              <a:rPr lang="en-US" sz="2800" dirty="0"/>
              <a:t> </a:t>
            </a:r>
            <a:r>
              <a:rPr lang="en-US" sz="2800" dirty="0" err="1"/>
              <a:t>weinig</a:t>
            </a:r>
            <a:r>
              <a:rPr lang="en-US" sz="2800" dirty="0"/>
              <a:t> </a:t>
            </a:r>
            <a:r>
              <a:rPr lang="en-US" sz="2800" dirty="0" err="1"/>
              <a:t>tijd</a:t>
            </a:r>
            <a:r>
              <a:rPr lang="en-US" sz="2800" dirty="0"/>
              <a:t> om </a:t>
            </a:r>
            <a:r>
              <a:rPr lang="en-US" sz="2800" dirty="0" err="1"/>
              <a:t>naar</a:t>
            </a:r>
            <a:r>
              <a:rPr lang="en-US" sz="2800" dirty="0"/>
              <a:t> </a:t>
            </a:r>
            <a:r>
              <a:rPr lang="en-US" sz="2800" dirty="0" err="1"/>
              <a:t>waarde</a:t>
            </a:r>
            <a:r>
              <a:rPr lang="en-US" sz="2800" dirty="0"/>
              <a:t> </a:t>
            </a:r>
            <a:r>
              <a:rPr lang="en-US" sz="2800" dirty="0" err="1"/>
              <a:t>te</a:t>
            </a:r>
            <a:r>
              <a:rPr lang="en-US" sz="2800" dirty="0"/>
              <a:t> </a:t>
            </a:r>
            <a:r>
              <a:rPr lang="en-US" sz="2800" dirty="0" err="1"/>
              <a:t>schatten</a:t>
            </a:r>
            <a:r>
              <a:rPr lang="en-US" sz="2800" dirty="0"/>
              <a:t>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EAF79DE-FDDE-6248-A9B4-71B0F99FB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554" y="683846"/>
            <a:ext cx="6952846" cy="23893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4B13B9-1645-D545-BAFB-56034BB3A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885" y="5487823"/>
            <a:ext cx="7234575" cy="35515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F0864D-3707-B349-BCEA-81E573849D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03" y="5511114"/>
            <a:ext cx="7533501" cy="291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501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515AB5-6713-AC4F-B677-5498D126E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Anekdotisch</a:t>
            </a:r>
            <a:r>
              <a:rPr lang="en-US" dirty="0"/>
              <a:t> </a:t>
            </a:r>
            <a:r>
              <a:rPr lang="en-US" dirty="0" err="1"/>
              <a:t>lezen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4512E-D8FF-464D-8F2A-860F8A58EA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AE184E0-0BD4-4705-A12B-9B71DDE63301}" type="slidenum">
              <a:rPr lang="nl-BE" noProof="0" smtClean="0"/>
              <a:pPr/>
              <a:t>9</a:t>
            </a:fld>
            <a:endParaRPr lang="nl-BE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973D6E3-20DE-414F-9BBC-E948AEEC93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5948" y="252000"/>
            <a:ext cx="7739814" cy="9521504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2F0E6FF-8286-6D4D-B59C-BE1CB603B241}"/>
              </a:ext>
            </a:extLst>
          </p:cNvPr>
          <p:cNvSpPr txBox="1"/>
          <p:nvPr/>
        </p:nvSpPr>
        <p:spPr>
          <a:xfrm>
            <a:off x="830118" y="1309816"/>
            <a:ext cx="8185830" cy="5128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–"/>
            </a:pPr>
            <a:r>
              <a:rPr lang="en-US" sz="2500" dirty="0"/>
              <a:t>Ludvig Holbergs </a:t>
            </a:r>
            <a:r>
              <a:rPr lang="en-US" sz="2500" i="1" dirty="0"/>
              <a:t>Nicolai Klimii iter subterraneum </a:t>
            </a:r>
            <a:r>
              <a:rPr lang="en-US" sz="2500" dirty="0" err="1"/>
              <a:t>wordt</a:t>
            </a:r>
            <a:r>
              <a:rPr lang="en-US" sz="2500" dirty="0"/>
              <a:t> </a:t>
            </a:r>
            <a:r>
              <a:rPr lang="en-US" sz="2500" dirty="0" err="1"/>
              <a:t>vaak</a:t>
            </a:r>
            <a:r>
              <a:rPr lang="en-US" sz="2500" dirty="0"/>
              <a:t> </a:t>
            </a:r>
            <a:r>
              <a:rPr lang="en-US" sz="2500" dirty="0" err="1"/>
              <a:t>gebruikt</a:t>
            </a:r>
            <a:r>
              <a:rPr lang="en-US" sz="2500" dirty="0"/>
              <a:t> </a:t>
            </a:r>
            <a:r>
              <a:rPr lang="en-US" sz="2500" dirty="0" err="1"/>
              <a:t>omwille</a:t>
            </a:r>
            <a:r>
              <a:rPr lang="en-US" sz="2500" dirty="0"/>
              <a:t> van het </a:t>
            </a:r>
            <a:r>
              <a:rPr lang="en-US" sz="2500" dirty="0" err="1"/>
              <a:t>geheel</a:t>
            </a:r>
            <a:r>
              <a:rPr lang="en-US" sz="2500" dirty="0"/>
              <a:t> (</a:t>
            </a:r>
            <a:r>
              <a:rPr lang="en-US" sz="2500" dirty="0" err="1"/>
              <a:t>onderaardse</a:t>
            </a:r>
            <a:r>
              <a:rPr lang="en-US" sz="2500" dirty="0"/>
              <a:t> reis), maar </a:t>
            </a:r>
            <a:r>
              <a:rPr lang="en-US" sz="2500" dirty="0" err="1"/>
              <a:t>leent</a:t>
            </a:r>
            <a:r>
              <a:rPr lang="en-US" sz="2500" dirty="0"/>
              <a:t> </a:t>
            </a:r>
            <a:r>
              <a:rPr lang="en-US" sz="2500" dirty="0" err="1"/>
              <a:t>zich</a:t>
            </a:r>
            <a:r>
              <a:rPr lang="en-US" sz="2500" dirty="0"/>
              <a:t> </a:t>
            </a:r>
            <a:r>
              <a:rPr lang="en-US" sz="2500" dirty="0" err="1"/>
              <a:t>meer</a:t>
            </a:r>
            <a:r>
              <a:rPr lang="en-US" sz="2500" dirty="0"/>
              <a:t> tot </a:t>
            </a:r>
            <a:r>
              <a:rPr lang="en-US" sz="2500" dirty="0" err="1"/>
              <a:t>anekdotisch</a:t>
            </a:r>
            <a:r>
              <a:rPr lang="en-US" sz="2500" dirty="0"/>
              <a:t> </a:t>
            </a:r>
            <a:r>
              <a:rPr lang="en-US" sz="2500" dirty="0" err="1"/>
              <a:t>lezen</a:t>
            </a:r>
            <a:r>
              <a:rPr lang="en-US" sz="2500" dirty="0"/>
              <a:t> </a:t>
            </a:r>
            <a:r>
              <a:rPr lang="en-US" sz="2500" dirty="0" err="1"/>
              <a:t>obv</a:t>
            </a:r>
            <a:r>
              <a:rPr lang="en-US" sz="2500" dirty="0"/>
              <a:t> </a:t>
            </a:r>
            <a:r>
              <a:rPr lang="en-US" sz="2500" dirty="0" err="1"/>
              <a:t>korte</a:t>
            </a:r>
            <a:r>
              <a:rPr lang="en-US" sz="2500" dirty="0"/>
              <a:t> </a:t>
            </a:r>
            <a:r>
              <a:rPr lang="en-US" sz="2500" dirty="0" err="1"/>
              <a:t>kritische</a:t>
            </a:r>
            <a:r>
              <a:rPr lang="en-US" sz="2500" dirty="0"/>
              <a:t> </a:t>
            </a:r>
            <a:r>
              <a:rPr lang="en-US" sz="2500" dirty="0" err="1"/>
              <a:t>bemerkingen</a:t>
            </a:r>
            <a:r>
              <a:rPr lang="en-US" sz="2500" dirty="0"/>
              <a:t> op Europa </a:t>
            </a:r>
            <a:r>
              <a:rPr lang="en-US" sz="2500" dirty="0" err="1"/>
              <a:t>en</a:t>
            </a:r>
            <a:r>
              <a:rPr lang="en-US" sz="2500" dirty="0"/>
              <a:t> </a:t>
            </a:r>
            <a:r>
              <a:rPr lang="en-US" sz="2500" dirty="0" err="1"/>
              <a:t>behapbare</a:t>
            </a:r>
            <a:r>
              <a:rPr lang="en-US" sz="2500" dirty="0"/>
              <a:t> </a:t>
            </a:r>
            <a:r>
              <a:rPr lang="en-US" sz="2500" dirty="0" err="1"/>
              <a:t>fictionele</a:t>
            </a:r>
            <a:r>
              <a:rPr lang="en-US" sz="2500" dirty="0"/>
              <a:t> </a:t>
            </a:r>
            <a:r>
              <a:rPr lang="en-US" sz="2500" dirty="0" err="1"/>
              <a:t>maatschappijen</a:t>
            </a:r>
            <a:r>
              <a:rPr lang="en-US" sz="2500" dirty="0"/>
              <a:t> (</a:t>
            </a:r>
            <a:r>
              <a:rPr lang="en-US" sz="2500" dirty="0" err="1"/>
              <a:t>vooral</a:t>
            </a:r>
            <a:r>
              <a:rPr lang="en-US" sz="2500" dirty="0"/>
              <a:t> </a:t>
            </a:r>
            <a:r>
              <a:rPr lang="en-US" sz="2500" dirty="0" err="1"/>
              <a:t>hoofdstukken</a:t>
            </a:r>
            <a:r>
              <a:rPr lang="en-US" sz="2500" dirty="0"/>
              <a:t> IX </a:t>
            </a:r>
            <a:r>
              <a:rPr lang="en-US" sz="2500" dirty="0" err="1"/>
              <a:t>en</a:t>
            </a:r>
            <a:r>
              <a:rPr lang="en-US" sz="2500" dirty="0"/>
              <a:t> XIII)</a:t>
            </a:r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–"/>
            </a:pPr>
            <a:r>
              <a:rPr lang="en-US" sz="2500" dirty="0" err="1"/>
              <a:t>Talloze</a:t>
            </a:r>
            <a:r>
              <a:rPr lang="en-US" sz="2500" dirty="0"/>
              <a:t> </a:t>
            </a:r>
            <a:r>
              <a:rPr lang="en-US" sz="2500" dirty="0" err="1"/>
              <a:t>mogelijkheden</a:t>
            </a:r>
            <a:r>
              <a:rPr lang="en-US" sz="2500" dirty="0"/>
              <a:t> om </a:t>
            </a:r>
            <a:r>
              <a:rPr lang="en-US" sz="2500" dirty="0" err="1"/>
              <a:t>te</a:t>
            </a:r>
            <a:r>
              <a:rPr lang="en-US" sz="2500" dirty="0"/>
              <a:t> </a:t>
            </a:r>
            <a:r>
              <a:rPr lang="en-US" sz="2500" dirty="0" err="1"/>
              <a:t>actualiseren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–"/>
            </a:pPr>
            <a:r>
              <a:rPr lang="en-US" sz="2500" dirty="0" err="1"/>
              <a:t>Keuzemogelijkheden</a:t>
            </a:r>
            <a:r>
              <a:rPr lang="en-US" sz="2500" dirty="0"/>
              <a:t> </a:t>
            </a:r>
            <a:r>
              <a:rPr lang="en-US" sz="2500" dirty="0" err="1"/>
              <a:t>geven</a:t>
            </a:r>
            <a:r>
              <a:rPr lang="en-US" sz="2500" dirty="0"/>
              <a:t> </a:t>
            </a:r>
            <a:r>
              <a:rPr lang="en-US" sz="2500" dirty="0" err="1"/>
              <a:t>motiveert</a:t>
            </a:r>
            <a:endParaRPr lang="en-US" sz="2500" dirty="0"/>
          </a:p>
          <a:p>
            <a:pPr marL="342900" indent="-342900" algn="l">
              <a:lnSpc>
                <a:spcPct val="120000"/>
              </a:lnSpc>
              <a:buFont typeface="Arial" panose="020B0604020202020204" pitchFamily="34" charset="0"/>
              <a:buChar char="–"/>
            </a:pPr>
            <a:r>
              <a:rPr lang="en-US" sz="2500" dirty="0"/>
              <a:t>Het </a:t>
            </a:r>
            <a:r>
              <a:rPr lang="en-US" sz="2500" dirty="0" err="1"/>
              <a:t>doel</a:t>
            </a:r>
            <a:r>
              <a:rPr lang="en-US" sz="2500" dirty="0"/>
              <a:t> </a:t>
            </a:r>
            <a:r>
              <a:rPr lang="en-US" sz="2500" dirty="0" err="1"/>
              <a:t>ligt</a:t>
            </a:r>
            <a:r>
              <a:rPr lang="en-US" sz="2500" dirty="0"/>
              <a:t> </a:t>
            </a:r>
            <a:r>
              <a:rPr lang="en-US" sz="2500" dirty="0" err="1"/>
              <a:t>niet</a:t>
            </a:r>
            <a:r>
              <a:rPr lang="en-US" sz="2500" dirty="0"/>
              <a:t> in het </a:t>
            </a:r>
            <a:r>
              <a:rPr lang="en-US" sz="2500" dirty="0" err="1"/>
              <a:t>klassikale</a:t>
            </a:r>
            <a:r>
              <a:rPr lang="en-US" sz="2500" dirty="0"/>
              <a:t> begrip van </a:t>
            </a:r>
            <a:r>
              <a:rPr lang="en-US" sz="2500" dirty="0" err="1"/>
              <a:t>alle</a:t>
            </a:r>
            <a:r>
              <a:rPr lang="en-US" sz="2500" dirty="0"/>
              <a:t> </a:t>
            </a:r>
            <a:r>
              <a:rPr lang="en-US" sz="2500" dirty="0" err="1"/>
              <a:t>teksten</a:t>
            </a:r>
            <a:r>
              <a:rPr lang="en-US" sz="2500" dirty="0"/>
              <a:t>, </a:t>
            </a:r>
            <a:r>
              <a:rPr lang="en-US" sz="2500" dirty="0" err="1"/>
              <a:t>wel</a:t>
            </a:r>
            <a:r>
              <a:rPr lang="en-US" sz="2500" dirty="0"/>
              <a:t> in de </a:t>
            </a:r>
            <a:r>
              <a:rPr lang="en-US" sz="2500" dirty="0" err="1"/>
              <a:t>methode</a:t>
            </a:r>
            <a:r>
              <a:rPr lang="en-US" sz="2500" dirty="0"/>
              <a:t> van het </a:t>
            </a:r>
            <a:r>
              <a:rPr lang="en-US" sz="2500" dirty="0" err="1"/>
              <a:t>lezen</a:t>
            </a:r>
            <a:r>
              <a:rPr lang="en-US" sz="2500" dirty="0"/>
              <a:t> </a:t>
            </a:r>
            <a:r>
              <a:rPr lang="en-US" sz="2500" dirty="0" err="1"/>
              <a:t>en</a:t>
            </a:r>
            <a:r>
              <a:rPr lang="en-US" sz="2500" dirty="0"/>
              <a:t> het </a:t>
            </a:r>
            <a:r>
              <a:rPr lang="en-US" sz="2500" dirty="0" err="1"/>
              <a:t>actualiseren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1079168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Gent LW">
      <a:dk1>
        <a:sysClr val="windowText" lastClr="000000"/>
      </a:dk1>
      <a:lt1>
        <a:sysClr val="window" lastClr="FFFFFF"/>
      </a:lt1>
      <a:dk2>
        <a:srgbClr val="1E64C8"/>
      </a:dk2>
      <a:lt2>
        <a:srgbClr val="E9F0FA"/>
      </a:lt2>
      <a:accent1>
        <a:srgbClr val="F1A42B"/>
      </a:accent1>
      <a:accent2>
        <a:srgbClr val="DAAD40"/>
      </a:accent2>
      <a:accent3>
        <a:srgbClr val="DEB655"/>
      </a:accent3>
      <a:accent4>
        <a:srgbClr val="E2BF6B"/>
      </a:accent4>
      <a:accent5>
        <a:srgbClr val="E6C880"/>
      </a:accent5>
      <a:accent6>
        <a:srgbClr val="EBD295"/>
      </a:accent6>
      <a:hlink>
        <a:srgbClr val="1E64C8"/>
      </a:hlink>
      <a:folHlink>
        <a:srgbClr val="1E64C8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headEnd type="none"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 algn="l">
          <a:lnSpc>
            <a:spcPct val="120000"/>
          </a:lnSpc>
          <a:buFont typeface="Arial" panose="020B0604020202020204" pitchFamily="34" charset="0"/>
          <a:buChar char="–"/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UGent_NL_LW.potx" id="{E4A895C4-6959-4A57-ACEA-10A90C257DBF}" vid="{E144A56D-5E17-41D0-ABA4-9520CC342A8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339</TotalTime>
  <Words>2310</Words>
  <Application>Microsoft Macintosh PowerPoint</Application>
  <PresentationFormat>Custom</PresentationFormat>
  <Paragraphs>203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Calibri</vt:lpstr>
      <vt:lpstr>Office Theme</vt:lpstr>
      <vt:lpstr>De wijde wereld van het Latijn verkennen. </vt:lpstr>
      <vt:lpstr>Wat?</vt:lpstr>
      <vt:lpstr>Opbouw</vt:lpstr>
      <vt:lpstr>Thematische woordenschat met Comenius</vt:lpstr>
      <vt:lpstr>Zoekend lezen</vt:lpstr>
      <vt:lpstr>Lezen met alpheios</vt:lpstr>
      <vt:lpstr>Lezen met Alpheios</vt:lpstr>
      <vt:lpstr>Ingebed lezen</vt:lpstr>
      <vt:lpstr>Anekdotisch lezen</vt:lpstr>
      <vt:lpstr>Evaluatieopdracht</vt:lpstr>
      <vt:lpstr>PowerPoint Presentation</vt:lpstr>
      <vt:lpstr>Waarom?</vt:lpstr>
      <vt:lpstr>Wat is je het meest bijgebleven van de lessenreeks, en om welke reden?</vt:lpstr>
      <vt:lpstr>Waarom sloot het thema van de lessenreeks wel of niet aan bij jouw interesses?  </vt:lpstr>
      <vt:lpstr>Wat vond je van de kennismaking met andere type teksten dan je gewoon bent en vooral uit andere historische periodes? </vt:lpstr>
      <vt:lpstr>In welke les vond je samen scannend lezen in de klas het moeilijkst of het meest haalbaar? </vt:lpstr>
      <vt:lpstr>Zie je zelf een reden waarom de lessenreeks je wil laten oefenen in scannend lezen? </vt:lpstr>
      <vt:lpstr>Mijn bedenkingen achteraf</vt:lpstr>
      <vt:lpstr>Wat kan je meenemen?</vt:lpstr>
    </vt:vector>
  </TitlesOfParts>
  <Manager/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Thomas Velle</dc:creator>
  <cp:keywords/>
  <dc:description/>
  <cp:lastModifiedBy>Thomas Velle</cp:lastModifiedBy>
  <cp:revision>12</cp:revision>
  <dcterms:created xsi:type="dcterms:W3CDTF">2021-05-18T09:23:45Z</dcterms:created>
  <dcterms:modified xsi:type="dcterms:W3CDTF">2021-05-19T10:00:26Z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icensed to">
    <vt:lpwstr>Ghent University</vt:lpwstr>
  </property>
  <property fmtid="{D5CDD505-2E9C-101B-9397-08002B2CF9AE}" pid="3" name="Version">
    <vt:lpwstr>1.1</vt:lpwstr>
  </property>
  <property fmtid="{D5CDD505-2E9C-101B-9397-08002B2CF9AE}" pid="4" name="Date">
    <vt:filetime>2019-05-23T22:00:00Z</vt:filetime>
  </property>
  <property fmtid="{D5CDD505-2E9C-101B-9397-08002B2CF9AE}" pid="5" name="Build">
    <vt:lpwstr>20</vt:lpwstr>
  </property>
</Properties>
</file>