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74" r:id="rId4"/>
    <p:sldId id="258" r:id="rId5"/>
    <p:sldId id="259" r:id="rId6"/>
    <p:sldId id="264" r:id="rId7"/>
    <p:sldId id="260" r:id="rId8"/>
    <p:sldId id="261" r:id="rId9"/>
    <p:sldId id="262" r:id="rId10"/>
    <p:sldId id="263" r:id="rId11"/>
    <p:sldId id="272" r:id="rId12"/>
    <p:sldId id="275" r:id="rId13"/>
    <p:sldId id="285" r:id="rId14"/>
    <p:sldId id="268" r:id="rId15"/>
    <p:sldId id="270" r:id="rId16"/>
    <p:sldId id="271" r:id="rId17"/>
    <p:sldId id="279" r:id="rId18"/>
    <p:sldId id="280" r:id="rId19"/>
    <p:sldId id="282" r:id="rId20"/>
    <p:sldId id="281" r:id="rId21"/>
    <p:sldId id="284" r:id="rId22"/>
    <p:sldId id="276" r:id="rId23"/>
    <p:sldId id="286" r:id="rId24"/>
    <p:sldId id="287" r:id="rId25"/>
    <p:sldId id="288" r:id="rId26"/>
    <p:sldId id="289" r:id="rId27"/>
    <p:sldId id="290" r:id="rId28"/>
    <p:sldId id="273" r:id="rId29"/>
    <p:sldId id="277" r:id="rId30"/>
    <p:sldId id="27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549"/>
    <p:restoredTop sz="55573"/>
  </p:normalViewPr>
  <p:slideViewPr>
    <p:cSldViewPr snapToGrid="0" snapToObjects="1">
      <p:cViewPr varScale="1">
        <p:scale>
          <a:sx n="57" d="100"/>
          <a:sy n="57" d="100"/>
        </p:scale>
        <p:origin x="1456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Velle" userId="e861c419495280af" providerId="LiveId" clId="{D8A58D58-4CAA-4718-96C6-BE365C90E822}"/>
    <pc:docChg chg="undo custSel mod addSld delSld modSld sldOrd">
      <pc:chgData name="Thomas Velle" userId="e861c419495280af" providerId="LiveId" clId="{D8A58D58-4CAA-4718-96C6-BE365C90E822}" dt="2021-02-01T16:18:59.187" v="4222" actId="20577"/>
      <pc:docMkLst>
        <pc:docMk/>
      </pc:docMkLst>
      <pc:sldChg chg="modSp mod setBg setClrOvrMap">
        <pc:chgData name="Thomas Velle" userId="e861c419495280af" providerId="LiveId" clId="{D8A58D58-4CAA-4718-96C6-BE365C90E822}" dt="2021-01-24T13:58:21.217" v="151" actId="26606"/>
        <pc:sldMkLst>
          <pc:docMk/>
          <pc:sldMk cId="770027694" sldId="256"/>
        </pc:sldMkLst>
        <pc:spChg chg="mod">
          <ac:chgData name="Thomas Velle" userId="e861c419495280af" providerId="LiveId" clId="{D8A58D58-4CAA-4718-96C6-BE365C90E822}" dt="2021-01-24T13:58:21.217" v="151" actId="26606"/>
          <ac:spMkLst>
            <pc:docMk/>
            <pc:sldMk cId="770027694" sldId="256"/>
            <ac:spMk id="2" creationId="{904FF371-796D-0842-88FF-4A887FC639FE}"/>
          </ac:spMkLst>
        </pc:spChg>
        <pc:spChg chg="mod">
          <ac:chgData name="Thomas Velle" userId="e861c419495280af" providerId="LiveId" clId="{D8A58D58-4CAA-4718-96C6-BE365C90E822}" dt="2021-01-24T13:58:21.217" v="151" actId="26606"/>
          <ac:spMkLst>
            <pc:docMk/>
            <pc:sldMk cId="770027694" sldId="256"/>
            <ac:spMk id="3" creationId="{323D5DF7-C587-D340-97AF-5EB06EEFE6D7}"/>
          </ac:spMkLst>
        </pc:spChg>
        <pc:picChg chg="mod">
          <ac:chgData name="Thomas Velle" userId="e861c419495280af" providerId="LiveId" clId="{D8A58D58-4CAA-4718-96C6-BE365C90E822}" dt="2021-01-24T13:58:21.217" v="151" actId="26606"/>
          <ac:picMkLst>
            <pc:docMk/>
            <pc:sldMk cId="770027694" sldId="256"/>
            <ac:picMk id="4" creationId="{3AC5CDFE-1D42-F04E-AE6B-116ACF2F676E}"/>
          </ac:picMkLst>
        </pc:picChg>
      </pc:sldChg>
      <pc:sldChg chg="addSp modSp mod setBg">
        <pc:chgData name="Thomas Velle" userId="e861c419495280af" providerId="LiveId" clId="{D8A58D58-4CAA-4718-96C6-BE365C90E822}" dt="2021-01-24T13:58:06.618" v="150" actId="26606"/>
        <pc:sldMkLst>
          <pc:docMk/>
          <pc:sldMk cId="1922344125" sldId="257"/>
        </pc:sldMkLst>
        <pc:spChg chg="mod">
          <ac:chgData name="Thomas Velle" userId="e861c419495280af" providerId="LiveId" clId="{D8A58D58-4CAA-4718-96C6-BE365C90E822}" dt="2021-01-24T13:58:06.618" v="150" actId="26606"/>
          <ac:spMkLst>
            <pc:docMk/>
            <pc:sldMk cId="1922344125" sldId="257"/>
            <ac:spMk id="2" creationId="{C40B6197-5548-6D40-9E8B-5747C3BEB6B1}"/>
          </ac:spMkLst>
        </pc:spChg>
        <pc:spChg chg="mod">
          <ac:chgData name="Thomas Velle" userId="e861c419495280af" providerId="LiveId" clId="{D8A58D58-4CAA-4718-96C6-BE365C90E822}" dt="2021-01-24T13:58:06.618" v="150" actId="26606"/>
          <ac:spMkLst>
            <pc:docMk/>
            <pc:sldMk cId="1922344125" sldId="257"/>
            <ac:spMk id="3" creationId="{B34205AE-B018-E44B-BDFD-F75B43191796}"/>
          </ac:spMkLst>
        </pc:spChg>
        <pc:spChg chg="add">
          <ac:chgData name="Thomas Velle" userId="e861c419495280af" providerId="LiveId" clId="{D8A58D58-4CAA-4718-96C6-BE365C90E822}" dt="2021-01-24T13:58:06.618" v="150" actId="26606"/>
          <ac:spMkLst>
            <pc:docMk/>
            <pc:sldMk cId="1922344125" sldId="257"/>
            <ac:spMk id="8" creationId="{827B839B-9ADE-406B-8590-F1CAEDED45A1}"/>
          </ac:spMkLst>
        </pc:spChg>
        <pc:spChg chg="add">
          <ac:chgData name="Thomas Velle" userId="e861c419495280af" providerId="LiveId" clId="{D8A58D58-4CAA-4718-96C6-BE365C90E822}" dt="2021-01-24T13:58:06.618" v="150" actId="26606"/>
          <ac:spMkLst>
            <pc:docMk/>
            <pc:sldMk cId="1922344125" sldId="257"/>
            <ac:spMk id="10" creationId="{CFE45BF0-46DB-408C-B5F7-7B11716805D4}"/>
          </ac:spMkLst>
        </pc:spChg>
        <pc:spChg chg="add">
          <ac:chgData name="Thomas Velle" userId="e861c419495280af" providerId="LiveId" clId="{D8A58D58-4CAA-4718-96C6-BE365C90E822}" dt="2021-01-24T13:58:06.618" v="150" actId="26606"/>
          <ac:spMkLst>
            <pc:docMk/>
            <pc:sldMk cId="1922344125" sldId="257"/>
            <ac:spMk id="12" creationId="{2AEBC8F2-97B1-41B4-93F1-2D289E197FBA}"/>
          </ac:spMkLst>
        </pc:spChg>
        <pc:spChg chg="add">
          <ac:chgData name="Thomas Velle" userId="e861c419495280af" providerId="LiveId" clId="{D8A58D58-4CAA-4718-96C6-BE365C90E822}" dt="2021-01-24T13:58:06.618" v="150" actId="26606"/>
          <ac:spMkLst>
            <pc:docMk/>
            <pc:sldMk cId="1922344125" sldId="257"/>
            <ac:spMk id="14" creationId="{472E3A19-F5D5-48FC-BB9C-48C2F68F598B}"/>
          </ac:spMkLst>
        </pc:spChg>
        <pc:spChg chg="add">
          <ac:chgData name="Thomas Velle" userId="e861c419495280af" providerId="LiveId" clId="{D8A58D58-4CAA-4718-96C6-BE365C90E822}" dt="2021-01-24T13:58:06.618" v="150" actId="26606"/>
          <ac:spMkLst>
            <pc:docMk/>
            <pc:sldMk cId="1922344125" sldId="257"/>
            <ac:spMk id="16" creationId="{7A62E32F-BB65-43A8-8EB5-92346890E549}"/>
          </ac:spMkLst>
        </pc:spChg>
        <pc:spChg chg="add">
          <ac:chgData name="Thomas Velle" userId="e861c419495280af" providerId="LiveId" clId="{D8A58D58-4CAA-4718-96C6-BE365C90E822}" dt="2021-01-24T13:58:06.618" v="150" actId="26606"/>
          <ac:spMkLst>
            <pc:docMk/>
            <pc:sldMk cId="1922344125" sldId="257"/>
            <ac:spMk id="18" creationId="{14E91B64-9FCC-451E-AFB4-A827D6329367}"/>
          </ac:spMkLst>
        </pc:spChg>
      </pc:sldChg>
      <pc:sldChg chg="addSp delSp modSp new mod">
        <pc:chgData name="Thomas Velle" userId="e861c419495280af" providerId="LiveId" clId="{D8A58D58-4CAA-4718-96C6-BE365C90E822}" dt="2021-01-24T13:58:48.610" v="154" actId="26606"/>
        <pc:sldMkLst>
          <pc:docMk/>
          <pc:sldMk cId="1423333424" sldId="258"/>
        </pc:sldMkLst>
        <pc:spChg chg="del">
          <ac:chgData name="Thomas Velle" userId="e861c419495280af" providerId="LiveId" clId="{D8A58D58-4CAA-4718-96C6-BE365C90E822}" dt="2021-01-24T13:53:45.711" v="1" actId="478"/>
          <ac:spMkLst>
            <pc:docMk/>
            <pc:sldMk cId="1423333424" sldId="258"/>
            <ac:spMk id="2" creationId="{9732D8E8-BFD3-43EE-9A95-67C1F9C76A49}"/>
          </ac:spMkLst>
        </pc:spChg>
        <pc:spChg chg="add del mod">
          <ac:chgData name="Thomas Velle" userId="e861c419495280af" providerId="LiveId" clId="{D8A58D58-4CAA-4718-96C6-BE365C90E822}" dt="2021-01-24T13:58:48.610" v="154" actId="26606"/>
          <ac:spMkLst>
            <pc:docMk/>
            <pc:sldMk cId="1423333424" sldId="258"/>
            <ac:spMk id="3" creationId="{4EBBE8F9-B1E6-4A08-86EB-A46E6443B656}"/>
          </ac:spMkLst>
        </pc:spChg>
        <pc:graphicFrameChg chg="add del">
          <ac:chgData name="Thomas Velle" userId="e861c419495280af" providerId="LiveId" clId="{D8A58D58-4CAA-4718-96C6-BE365C90E822}" dt="2021-01-24T13:58:48.594" v="153" actId="26606"/>
          <ac:graphicFrameMkLst>
            <pc:docMk/>
            <pc:sldMk cId="1423333424" sldId="258"/>
            <ac:graphicFrameMk id="5" creationId="{8CA46DA0-B28C-4256-A0F3-F740F1BAFBBC}"/>
          </ac:graphicFrameMkLst>
        </pc:graphicFrameChg>
        <pc:graphicFrameChg chg="add">
          <ac:chgData name="Thomas Velle" userId="e861c419495280af" providerId="LiveId" clId="{D8A58D58-4CAA-4718-96C6-BE365C90E822}" dt="2021-01-24T13:58:48.610" v="154" actId="26606"/>
          <ac:graphicFrameMkLst>
            <pc:docMk/>
            <pc:sldMk cId="1423333424" sldId="258"/>
            <ac:graphicFrameMk id="7" creationId="{588EB71E-24F9-47BF-B78B-532533E79F88}"/>
          </ac:graphicFrameMkLst>
        </pc:graphicFrameChg>
      </pc:sldChg>
      <pc:sldChg chg="addSp delSp modSp new mod setBg modNotesTx">
        <pc:chgData name="Thomas Velle" userId="e861c419495280af" providerId="LiveId" clId="{D8A58D58-4CAA-4718-96C6-BE365C90E822}" dt="2021-01-24T14:32:19.394" v="1254" actId="20577"/>
        <pc:sldMkLst>
          <pc:docMk/>
          <pc:sldMk cId="2447303084" sldId="259"/>
        </pc:sldMkLst>
        <pc:spChg chg="add del">
          <ac:chgData name="Thomas Velle" userId="e861c419495280af" providerId="LiveId" clId="{D8A58D58-4CAA-4718-96C6-BE365C90E822}" dt="2021-01-24T13:57:04.413" v="143" actId="26606"/>
          <ac:spMkLst>
            <pc:docMk/>
            <pc:sldMk cId="2447303084" sldId="259"/>
            <ac:spMk id="2" creationId="{636A8034-BC4D-4B32-9AC3-FC1F13DE891C}"/>
          </ac:spMkLst>
        </pc:spChg>
        <pc:spChg chg="del">
          <ac:chgData name="Thomas Velle" userId="e861c419495280af" providerId="LiveId" clId="{D8A58D58-4CAA-4718-96C6-BE365C90E822}" dt="2021-01-24T13:56:41.081" v="138"/>
          <ac:spMkLst>
            <pc:docMk/>
            <pc:sldMk cId="2447303084" sldId="259"/>
            <ac:spMk id="3" creationId="{9CACFCE7-46E1-4516-8B64-FEBB0F5B5F27}"/>
          </ac:spMkLst>
        </pc:spChg>
        <pc:spChg chg="add mod">
          <ac:chgData name="Thomas Velle" userId="e861c419495280af" providerId="LiveId" clId="{D8A58D58-4CAA-4718-96C6-BE365C90E822}" dt="2021-01-24T14:00:48.583" v="217" actId="207"/>
          <ac:spMkLst>
            <pc:docMk/>
            <pc:sldMk cId="2447303084" sldId="259"/>
            <ac:spMk id="6" creationId="{E35DEF4F-62D6-4067-A83C-88AEDD58837E}"/>
          </ac:spMkLst>
        </pc:spChg>
        <pc:spChg chg="add mod">
          <ac:chgData name="Thomas Velle" userId="e861c419495280af" providerId="LiveId" clId="{D8A58D58-4CAA-4718-96C6-BE365C90E822}" dt="2021-01-24T13:59:59.360" v="182" actId="1076"/>
          <ac:spMkLst>
            <pc:docMk/>
            <pc:sldMk cId="2447303084" sldId="259"/>
            <ac:spMk id="8" creationId="{BC8BD521-E8C8-4022-8302-D6C4B63D959A}"/>
          </ac:spMkLst>
        </pc:spChg>
        <pc:spChg chg="add del">
          <ac:chgData name="Thomas Velle" userId="e861c419495280af" providerId="LiveId" clId="{D8A58D58-4CAA-4718-96C6-BE365C90E822}" dt="2021-01-24T13:57:04.413" v="142" actId="26606"/>
          <ac:spMkLst>
            <pc:docMk/>
            <pc:sldMk cId="2447303084" sldId="259"/>
            <ac:spMk id="9" creationId="{42A4FC2C-047E-45A5-965D-8E1E3BF09BC6}"/>
          </ac:spMkLst>
        </pc:spChg>
        <pc:spChg chg="add">
          <ac:chgData name="Thomas Velle" userId="e861c419495280af" providerId="LiveId" clId="{D8A58D58-4CAA-4718-96C6-BE365C90E822}" dt="2021-01-24T13:57:04.413" v="143" actId="26606"/>
          <ac:spMkLst>
            <pc:docMk/>
            <pc:sldMk cId="2447303084" sldId="259"/>
            <ac:spMk id="11" creationId="{B670DBD5-770C-4383-9F54-5B86E86BD5BB}"/>
          </ac:spMkLst>
        </pc:spChg>
        <pc:picChg chg="add mod">
          <ac:chgData name="Thomas Velle" userId="e861c419495280af" providerId="LiveId" clId="{D8A58D58-4CAA-4718-96C6-BE365C90E822}" dt="2021-01-24T14:00:37.664" v="214" actId="1076"/>
          <ac:picMkLst>
            <pc:docMk/>
            <pc:sldMk cId="2447303084" sldId="259"/>
            <ac:picMk id="4" creationId="{6031D3D1-6274-4F97-99CE-FDF0BFE37E61}"/>
          </ac:picMkLst>
        </pc:picChg>
      </pc:sldChg>
      <pc:sldChg chg="addSp delSp modSp new mod modNotesTx">
        <pc:chgData name="Thomas Velle" userId="e861c419495280af" providerId="LiveId" clId="{D8A58D58-4CAA-4718-96C6-BE365C90E822}" dt="2021-01-24T14:51:28.550" v="1756" actId="478"/>
        <pc:sldMkLst>
          <pc:docMk/>
          <pc:sldMk cId="836122273" sldId="260"/>
        </pc:sldMkLst>
        <pc:spChg chg="mod">
          <ac:chgData name="Thomas Velle" userId="e861c419495280af" providerId="LiveId" clId="{D8A58D58-4CAA-4718-96C6-BE365C90E822}" dt="2021-01-24T14:33:13.849" v="1257" actId="20577"/>
          <ac:spMkLst>
            <pc:docMk/>
            <pc:sldMk cId="836122273" sldId="260"/>
            <ac:spMk id="2" creationId="{BC5AB19E-11A9-4BEA-ADFC-E470050E6D8B}"/>
          </ac:spMkLst>
        </pc:spChg>
        <pc:spChg chg="mod">
          <ac:chgData name="Thomas Velle" userId="e861c419495280af" providerId="LiveId" clId="{D8A58D58-4CAA-4718-96C6-BE365C90E822}" dt="2021-01-24T14:40:31.611" v="1412" actId="20577"/>
          <ac:spMkLst>
            <pc:docMk/>
            <pc:sldMk cId="836122273" sldId="260"/>
            <ac:spMk id="3" creationId="{BB5EBABB-989A-44D2-8916-97AE68F144F8}"/>
          </ac:spMkLst>
        </pc:spChg>
        <pc:graphicFrameChg chg="add del mod">
          <ac:chgData name="Thomas Velle" userId="e861c419495280af" providerId="LiveId" clId="{D8A58D58-4CAA-4718-96C6-BE365C90E822}" dt="2021-01-24T14:51:28.550" v="1756" actId="478"/>
          <ac:graphicFrameMkLst>
            <pc:docMk/>
            <pc:sldMk cId="836122273" sldId="260"/>
            <ac:graphicFrameMk id="4" creationId="{EE522C88-EBAB-4101-836A-85648898607D}"/>
          </ac:graphicFrameMkLst>
        </pc:graphicFrameChg>
      </pc:sldChg>
      <pc:sldChg chg="modSp new del mod">
        <pc:chgData name="Thomas Velle" userId="e861c419495280af" providerId="LiveId" clId="{D8A58D58-4CAA-4718-96C6-BE365C90E822}" dt="2021-01-24T13:59:51.426" v="181" actId="47"/>
        <pc:sldMkLst>
          <pc:docMk/>
          <pc:sldMk cId="3499455912" sldId="260"/>
        </pc:sldMkLst>
        <pc:spChg chg="mod">
          <ac:chgData name="Thomas Velle" userId="e861c419495280af" providerId="LiveId" clId="{D8A58D58-4CAA-4718-96C6-BE365C90E822}" dt="2021-01-24T13:59:46.643" v="180" actId="20577"/>
          <ac:spMkLst>
            <pc:docMk/>
            <pc:sldMk cId="3499455912" sldId="260"/>
            <ac:spMk id="2" creationId="{381131C5-2E81-4D0D-AE1D-6BDD1B4C604C}"/>
          </ac:spMkLst>
        </pc:spChg>
      </pc:sldChg>
      <pc:sldChg chg="addSp delSp modSp add mod modNotesTx">
        <pc:chgData name="Thomas Velle" userId="e861c419495280af" providerId="LiveId" clId="{D8A58D58-4CAA-4718-96C6-BE365C90E822}" dt="2021-01-24T15:08:10.783" v="1996" actId="27636"/>
        <pc:sldMkLst>
          <pc:docMk/>
          <pc:sldMk cId="818299836" sldId="261"/>
        </pc:sldMkLst>
        <pc:spChg chg="del">
          <ac:chgData name="Thomas Velle" userId="e861c419495280af" providerId="LiveId" clId="{D8A58D58-4CAA-4718-96C6-BE365C90E822}" dt="2021-01-24T14:51:55.381" v="1763" actId="478"/>
          <ac:spMkLst>
            <pc:docMk/>
            <pc:sldMk cId="818299836" sldId="261"/>
            <ac:spMk id="3" creationId="{BB5EBABB-989A-44D2-8916-97AE68F144F8}"/>
          </ac:spMkLst>
        </pc:spChg>
        <pc:spChg chg="add">
          <ac:chgData name="Thomas Velle" userId="e861c419495280af" providerId="LiveId" clId="{D8A58D58-4CAA-4718-96C6-BE365C90E822}" dt="2021-01-24T14:51:40.030" v="1758"/>
          <ac:spMkLst>
            <pc:docMk/>
            <pc:sldMk cId="818299836" sldId="261"/>
            <ac:spMk id="4" creationId="{34BD3E23-9545-4676-9EC4-2CBC78C1F1AA}"/>
          </ac:spMkLst>
        </pc:spChg>
        <pc:spChg chg="add del mod">
          <ac:chgData name="Thomas Velle" userId="e861c419495280af" providerId="LiveId" clId="{D8A58D58-4CAA-4718-96C6-BE365C90E822}" dt="2021-01-24T14:51:49.312" v="1761" actId="478"/>
          <ac:spMkLst>
            <pc:docMk/>
            <pc:sldMk cId="818299836" sldId="261"/>
            <ac:spMk id="5" creationId="{D3D5A97F-58A3-4A35-938D-011D4762F103}"/>
          </ac:spMkLst>
        </pc:spChg>
        <pc:spChg chg="add del">
          <ac:chgData name="Thomas Velle" userId="e861c419495280af" providerId="LiveId" clId="{D8A58D58-4CAA-4718-96C6-BE365C90E822}" dt="2021-01-24T14:51:55.381" v="1763" actId="478"/>
          <ac:spMkLst>
            <pc:docMk/>
            <pc:sldMk cId="818299836" sldId="261"/>
            <ac:spMk id="6" creationId="{A021267F-1623-4A3A-BF0E-64A8AE2614B8}"/>
          </ac:spMkLst>
        </pc:spChg>
        <pc:spChg chg="add del">
          <ac:chgData name="Thomas Velle" userId="e861c419495280af" providerId="LiveId" clId="{D8A58D58-4CAA-4718-96C6-BE365C90E822}" dt="2021-01-24T14:51:55.381" v="1763" actId="478"/>
          <ac:spMkLst>
            <pc:docMk/>
            <pc:sldMk cId="818299836" sldId="261"/>
            <ac:spMk id="7" creationId="{5EB17509-33F2-4ADD-8FDD-6946F1EE619D}"/>
          </ac:spMkLst>
        </pc:spChg>
        <pc:spChg chg="add mod">
          <ac:chgData name="Thomas Velle" userId="e861c419495280af" providerId="LiveId" clId="{D8A58D58-4CAA-4718-96C6-BE365C90E822}" dt="2021-01-24T15:08:10.783" v="1996" actId="27636"/>
          <ac:spMkLst>
            <pc:docMk/>
            <pc:sldMk cId="818299836" sldId="261"/>
            <ac:spMk id="8" creationId="{ABFF3E43-5989-4D77-9028-9DA466A4D112}"/>
          </ac:spMkLst>
        </pc:spChg>
        <pc:picChg chg="add del">
          <ac:chgData name="Thomas Velle" userId="e861c419495280af" providerId="LiveId" clId="{D8A58D58-4CAA-4718-96C6-BE365C90E822}" dt="2021-01-24T14:51:43.730" v="1759" actId="478"/>
          <ac:picMkLst>
            <pc:docMk/>
            <pc:sldMk cId="818299836" sldId="261"/>
            <ac:picMk id="2049" creationId="{DB070E2F-758B-4338-B76A-D8392B6D34A7}"/>
          </ac:picMkLst>
        </pc:picChg>
        <pc:picChg chg="add del">
          <ac:chgData name="Thomas Velle" userId="e861c419495280af" providerId="LiveId" clId="{D8A58D58-4CAA-4718-96C6-BE365C90E822}" dt="2021-01-24T14:51:55.381" v="1763" actId="478"/>
          <ac:picMkLst>
            <pc:docMk/>
            <pc:sldMk cId="818299836" sldId="261"/>
            <ac:picMk id="2052" creationId="{3A5A141C-33C3-4112-A971-FEEFFF06F0D2}"/>
          </ac:picMkLst>
        </pc:picChg>
      </pc:sldChg>
      <pc:sldChg chg="modSp add mod modNotesTx">
        <pc:chgData name="Thomas Velle" userId="e861c419495280af" providerId="LiveId" clId="{D8A58D58-4CAA-4718-96C6-BE365C90E822}" dt="2021-01-24T15:23:18.038" v="2417" actId="5793"/>
        <pc:sldMkLst>
          <pc:docMk/>
          <pc:sldMk cId="4006712284" sldId="262"/>
        </pc:sldMkLst>
        <pc:spChg chg="mod">
          <ac:chgData name="Thomas Velle" userId="e861c419495280af" providerId="LiveId" clId="{D8A58D58-4CAA-4718-96C6-BE365C90E822}" dt="2021-01-24T15:16:41.698" v="2181" actId="20577"/>
          <ac:spMkLst>
            <pc:docMk/>
            <pc:sldMk cId="4006712284" sldId="262"/>
            <ac:spMk id="8" creationId="{ABFF3E43-5989-4D77-9028-9DA466A4D112}"/>
          </ac:spMkLst>
        </pc:spChg>
      </pc:sldChg>
      <pc:sldChg chg="addSp delSp modSp add mod modNotesTx">
        <pc:chgData name="Thomas Velle" userId="e861c419495280af" providerId="LiveId" clId="{D8A58D58-4CAA-4718-96C6-BE365C90E822}" dt="2021-01-24T15:31:24.210" v="2514" actId="478"/>
        <pc:sldMkLst>
          <pc:docMk/>
          <pc:sldMk cId="2969931007" sldId="263"/>
        </pc:sldMkLst>
        <pc:spChg chg="add del mod">
          <ac:chgData name="Thomas Velle" userId="e861c419495280af" providerId="LiveId" clId="{D8A58D58-4CAA-4718-96C6-BE365C90E822}" dt="2021-01-24T15:31:24.210" v="2514" actId="478"/>
          <ac:spMkLst>
            <pc:docMk/>
            <pc:sldMk cId="2969931007" sldId="263"/>
            <ac:spMk id="6" creationId="{205B940B-76B3-4883-AEB1-D3241202AE2A}"/>
          </ac:spMkLst>
        </pc:spChg>
        <pc:spChg chg="mod">
          <ac:chgData name="Thomas Velle" userId="e861c419495280af" providerId="LiveId" clId="{D8A58D58-4CAA-4718-96C6-BE365C90E822}" dt="2021-01-24T15:24:37.069" v="2421" actId="255"/>
          <ac:spMkLst>
            <pc:docMk/>
            <pc:sldMk cId="2969931007" sldId="263"/>
            <ac:spMk id="8" creationId="{ABFF3E43-5989-4D77-9028-9DA466A4D112}"/>
          </ac:spMkLst>
        </pc:spChg>
      </pc:sldChg>
      <pc:sldChg chg="addSp modSp new mod setBg">
        <pc:chgData name="Thomas Velle" userId="e861c419495280af" providerId="LiveId" clId="{D8A58D58-4CAA-4718-96C6-BE365C90E822}" dt="2021-01-24T15:30:22.366" v="2511" actId="20577"/>
        <pc:sldMkLst>
          <pc:docMk/>
          <pc:sldMk cId="3840619588" sldId="264"/>
        </pc:sldMkLst>
        <pc:spChg chg="mod">
          <ac:chgData name="Thomas Velle" userId="e861c419495280af" providerId="LiveId" clId="{D8A58D58-4CAA-4718-96C6-BE365C90E822}" dt="2021-01-24T15:30:17.850" v="2510" actId="26606"/>
          <ac:spMkLst>
            <pc:docMk/>
            <pc:sldMk cId="3840619588" sldId="264"/>
            <ac:spMk id="2" creationId="{E1D85726-617B-447E-A373-71E473E3F197}"/>
          </ac:spMkLst>
        </pc:spChg>
        <pc:spChg chg="mod ord">
          <ac:chgData name="Thomas Velle" userId="e861c419495280af" providerId="LiveId" clId="{D8A58D58-4CAA-4718-96C6-BE365C90E822}" dt="2021-01-24T15:30:22.366" v="2511" actId="20577"/>
          <ac:spMkLst>
            <pc:docMk/>
            <pc:sldMk cId="3840619588" sldId="264"/>
            <ac:spMk id="3" creationId="{8AB23016-042A-4BB7-BAAB-B4BEDBE16B7B}"/>
          </ac:spMkLst>
        </pc:spChg>
        <pc:spChg chg="add">
          <ac:chgData name="Thomas Velle" userId="e861c419495280af" providerId="LiveId" clId="{D8A58D58-4CAA-4718-96C6-BE365C90E822}" dt="2021-01-24T15:30:17.850" v="2510" actId="26606"/>
          <ac:spMkLst>
            <pc:docMk/>
            <pc:sldMk cId="3840619588" sldId="264"/>
            <ac:spMk id="71" creationId="{911A6C77-6109-4F77-975B-C375615A557E}"/>
          </ac:spMkLst>
        </pc:spChg>
        <pc:grpChg chg="add">
          <ac:chgData name="Thomas Velle" userId="e861c419495280af" providerId="LiveId" clId="{D8A58D58-4CAA-4718-96C6-BE365C90E822}" dt="2021-01-24T15:30:17.850" v="2510" actId="26606"/>
          <ac:grpSpMkLst>
            <pc:docMk/>
            <pc:sldMk cId="3840619588" sldId="264"/>
            <ac:grpSpMk id="73" creationId="{CB343D17-9934-455E-B326-2F39206BA44A}"/>
          </ac:grpSpMkLst>
        </pc:grpChg>
        <pc:picChg chg="add mod">
          <ac:chgData name="Thomas Velle" userId="e861c419495280af" providerId="LiveId" clId="{D8A58D58-4CAA-4718-96C6-BE365C90E822}" dt="2021-01-24T15:30:17.850" v="2510" actId="26606"/>
          <ac:picMkLst>
            <pc:docMk/>
            <pc:sldMk cId="3840619588" sldId="264"/>
            <ac:picMk id="3074" creationId="{A7F45661-1C70-404B-89AE-5C03C517986A}"/>
          </ac:picMkLst>
        </pc:picChg>
      </pc:sldChg>
      <pc:sldChg chg="del delDesignElem">
        <pc:chgData name="Thomas Velle" userId="e861c419495280af" providerId="LiveId" clId="{D8A58D58-4CAA-4718-96C6-BE365C90E822}" dt="2021-01-24T15:31:41.850" v="2516" actId="47"/>
        <pc:sldMkLst>
          <pc:docMk/>
          <pc:sldMk cId="3497688485" sldId="265"/>
        </pc:sldMkLst>
      </pc:sldChg>
      <pc:sldChg chg="delSp modSp del mod modNotesTx">
        <pc:chgData name="Thomas Velle" userId="e861c419495280af" providerId="LiveId" clId="{D8A58D58-4CAA-4718-96C6-BE365C90E822}" dt="2021-01-24T15:50:53.910" v="2684" actId="47"/>
        <pc:sldMkLst>
          <pc:docMk/>
          <pc:sldMk cId="3985730915" sldId="266"/>
        </pc:sldMkLst>
        <pc:spChg chg="mod">
          <ac:chgData name="Thomas Velle" userId="e861c419495280af" providerId="LiveId" clId="{D8A58D58-4CAA-4718-96C6-BE365C90E822}" dt="2021-01-24T15:38:30.844" v="2542" actId="20577"/>
          <ac:spMkLst>
            <pc:docMk/>
            <pc:sldMk cId="3985730915" sldId="266"/>
            <ac:spMk id="2" creationId="{E1D85726-617B-447E-A373-71E473E3F197}"/>
          </ac:spMkLst>
        </pc:spChg>
        <pc:spChg chg="mod">
          <ac:chgData name="Thomas Velle" userId="e861c419495280af" providerId="LiveId" clId="{D8A58D58-4CAA-4718-96C6-BE365C90E822}" dt="2021-01-24T15:38:48.623" v="2554" actId="5793"/>
          <ac:spMkLst>
            <pc:docMk/>
            <pc:sldMk cId="3985730915" sldId="266"/>
            <ac:spMk id="3" creationId="{8AB23016-042A-4BB7-BAAB-B4BEDBE16B7B}"/>
          </ac:spMkLst>
        </pc:spChg>
        <pc:picChg chg="del">
          <ac:chgData name="Thomas Velle" userId="e861c419495280af" providerId="LiveId" clId="{D8A58D58-4CAA-4718-96C6-BE365C90E822}" dt="2021-01-24T15:38:32.931" v="2543" actId="478"/>
          <ac:picMkLst>
            <pc:docMk/>
            <pc:sldMk cId="3985730915" sldId="266"/>
            <ac:picMk id="3074" creationId="{A7F45661-1C70-404B-89AE-5C03C517986A}"/>
          </ac:picMkLst>
        </pc:picChg>
      </pc:sldChg>
      <pc:sldChg chg="delSp add del setBg delDesignElem">
        <pc:chgData name="Thomas Velle" userId="e861c419495280af" providerId="LiveId" clId="{D8A58D58-4CAA-4718-96C6-BE365C90E822}" dt="2021-01-24T15:50:53.063" v="2683" actId="47"/>
        <pc:sldMkLst>
          <pc:docMk/>
          <pc:sldMk cId="1580317087" sldId="267"/>
        </pc:sldMkLst>
        <pc:spChg chg="del">
          <ac:chgData name="Thomas Velle" userId="e861c419495280af" providerId="LiveId" clId="{D8A58D58-4CAA-4718-96C6-BE365C90E822}" dt="2021-01-24T15:45:19.740" v="2621"/>
          <ac:spMkLst>
            <pc:docMk/>
            <pc:sldMk cId="1580317087" sldId="267"/>
            <ac:spMk id="71" creationId="{911A6C77-6109-4F77-975B-C375615A557E}"/>
          </ac:spMkLst>
        </pc:spChg>
        <pc:grpChg chg="del">
          <ac:chgData name="Thomas Velle" userId="e861c419495280af" providerId="LiveId" clId="{D8A58D58-4CAA-4718-96C6-BE365C90E822}" dt="2021-01-24T15:45:19.740" v="2621"/>
          <ac:grpSpMkLst>
            <pc:docMk/>
            <pc:sldMk cId="1580317087" sldId="267"/>
            <ac:grpSpMk id="73" creationId="{CB343D17-9934-455E-B326-2F39206BA44A}"/>
          </ac:grpSpMkLst>
        </pc:grpChg>
      </pc:sldChg>
      <pc:sldChg chg="addSp delSp modSp add del mod modNotesTx">
        <pc:chgData name="Thomas Velle" userId="e861c419495280af" providerId="LiveId" clId="{D8A58D58-4CAA-4718-96C6-BE365C90E822}" dt="2021-01-24T15:50:51.448" v="2682" actId="47"/>
        <pc:sldMkLst>
          <pc:docMk/>
          <pc:sldMk cId="1815700763" sldId="268"/>
        </pc:sldMkLst>
        <pc:spChg chg="mod">
          <ac:chgData name="Thomas Velle" userId="e861c419495280af" providerId="LiveId" clId="{D8A58D58-4CAA-4718-96C6-BE365C90E822}" dt="2021-01-24T15:45:59.988" v="2664" actId="20577"/>
          <ac:spMkLst>
            <pc:docMk/>
            <pc:sldMk cId="1815700763" sldId="268"/>
            <ac:spMk id="2" creationId="{E1D85726-617B-447E-A373-71E473E3F197}"/>
          </ac:spMkLst>
        </pc:spChg>
        <pc:spChg chg="mod">
          <ac:chgData name="Thomas Velle" userId="e861c419495280af" providerId="LiveId" clId="{D8A58D58-4CAA-4718-96C6-BE365C90E822}" dt="2021-01-24T15:46:59.973" v="2677" actId="255"/>
          <ac:spMkLst>
            <pc:docMk/>
            <pc:sldMk cId="1815700763" sldId="268"/>
            <ac:spMk id="3" creationId="{8AB23016-042A-4BB7-BAAB-B4BEDBE16B7B}"/>
          </ac:spMkLst>
        </pc:spChg>
        <pc:picChg chg="add del">
          <ac:chgData name="Thomas Velle" userId="e861c419495280af" providerId="LiveId" clId="{D8A58D58-4CAA-4718-96C6-BE365C90E822}" dt="2021-01-24T15:46:21.164" v="2668" actId="478"/>
          <ac:picMkLst>
            <pc:docMk/>
            <pc:sldMk cId="1815700763" sldId="268"/>
            <ac:picMk id="3074" creationId="{A7F45661-1C70-404B-89AE-5C03C517986A}"/>
          </ac:picMkLst>
        </pc:picChg>
        <pc:picChg chg="add del mod">
          <ac:chgData name="Thomas Velle" userId="e861c419495280af" providerId="LiveId" clId="{D8A58D58-4CAA-4718-96C6-BE365C90E822}" dt="2021-01-24T15:46:27.328" v="2670" actId="14100"/>
          <ac:picMkLst>
            <pc:docMk/>
            <pc:sldMk cId="1815700763" sldId="268"/>
            <ac:picMk id="5122" creationId="{D46C654F-A565-413B-8461-BBC61D0B6072}"/>
          </ac:picMkLst>
        </pc:picChg>
      </pc:sldChg>
      <pc:sldChg chg="addSp delSp modSp add del mod modNotesTx">
        <pc:chgData name="Thomas Velle" userId="e861c419495280af" providerId="LiveId" clId="{D8A58D58-4CAA-4718-96C6-BE365C90E822}" dt="2021-01-24T16:30:57.677" v="3463" actId="47"/>
        <pc:sldMkLst>
          <pc:docMk/>
          <pc:sldMk cId="4246100148" sldId="269"/>
        </pc:sldMkLst>
        <pc:spChg chg="del">
          <ac:chgData name="Thomas Velle" userId="e861c419495280af" providerId="LiveId" clId="{D8A58D58-4CAA-4718-96C6-BE365C90E822}" dt="2021-01-24T16:09:46.291" v="2946" actId="478"/>
          <ac:spMkLst>
            <pc:docMk/>
            <pc:sldMk cId="4246100148" sldId="269"/>
            <ac:spMk id="2" creationId="{E1D85726-617B-447E-A373-71E473E3F197}"/>
          </ac:spMkLst>
        </pc:spChg>
        <pc:spChg chg="mod">
          <ac:chgData name="Thomas Velle" userId="e861c419495280af" providerId="LiveId" clId="{D8A58D58-4CAA-4718-96C6-BE365C90E822}" dt="2021-01-24T16:10:25.851" v="2949" actId="21"/>
          <ac:spMkLst>
            <pc:docMk/>
            <pc:sldMk cId="4246100148" sldId="269"/>
            <ac:spMk id="3" creationId="{8AB23016-042A-4BB7-BAAB-B4BEDBE16B7B}"/>
          </ac:spMkLst>
        </pc:spChg>
        <pc:spChg chg="add del mod">
          <ac:chgData name="Thomas Velle" userId="e861c419495280af" providerId="LiveId" clId="{D8A58D58-4CAA-4718-96C6-BE365C90E822}" dt="2021-01-24T16:09:48.548" v="2947" actId="478"/>
          <ac:spMkLst>
            <pc:docMk/>
            <pc:sldMk cId="4246100148" sldId="269"/>
            <ac:spMk id="5" creationId="{279EA6EE-5BBA-4B10-92F1-3C22E1E76937}"/>
          </ac:spMkLst>
        </pc:spChg>
        <pc:picChg chg="del">
          <ac:chgData name="Thomas Velle" userId="e861c419495280af" providerId="LiveId" clId="{D8A58D58-4CAA-4718-96C6-BE365C90E822}" dt="2021-01-24T15:51:03.067" v="2687" actId="478"/>
          <ac:picMkLst>
            <pc:docMk/>
            <pc:sldMk cId="4246100148" sldId="269"/>
            <ac:picMk id="5122" creationId="{D46C654F-A565-413B-8461-BBC61D0B6072}"/>
          </ac:picMkLst>
        </pc:picChg>
      </pc:sldChg>
      <pc:sldChg chg="addSp delSp modSp add mod modNotesTx">
        <pc:chgData name="Thomas Velle" userId="e861c419495280af" providerId="LiveId" clId="{D8A58D58-4CAA-4718-96C6-BE365C90E822}" dt="2021-01-31T09:48:12.418" v="3661" actId="1076"/>
        <pc:sldMkLst>
          <pc:docMk/>
          <pc:sldMk cId="846502040" sldId="270"/>
        </pc:sldMkLst>
        <pc:spChg chg="del">
          <ac:chgData name="Thomas Velle" userId="e861c419495280af" providerId="LiveId" clId="{D8A58D58-4CAA-4718-96C6-BE365C90E822}" dt="2021-01-24T16:10:39.275" v="2952" actId="478"/>
          <ac:spMkLst>
            <pc:docMk/>
            <pc:sldMk cId="846502040" sldId="270"/>
            <ac:spMk id="2" creationId="{BC5AB19E-11A9-4BEA-ADFC-E470050E6D8B}"/>
          </ac:spMkLst>
        </pc:spChg>
        <pc:spChg chg="add del mod">
          <ac:chgData name="Thomas Velle" userId="e861c419495280af" providerId="LiveId" clId="{D8A58D58-4CAA-4718-96C6-BE365C90E822}" dt="2021-01-24T16:10:42.693" v="2953" actId="478"/>
          <ac:spMkLst>
            <pc:docMk/>
            <pc:sldMk cId="846502040" sldId="270"/>
            <ac:spMk id="5" creationId="{A6EB0ECB-C1B4-4E95-AED3-A5117DD6AFC4}"/>
          </ac:spMkLst>
        </pc:spChg>
        <pc:spChg chg="mod">
          <ac:chgData name="Thomas Velle" userId="e861c419495280af" providerId="LiveId" clId="{D8A58D58-4CAA-4718-96C6-BE365C90E822}" dt="2021-01-24T16:15:48.007" v="3145" actId="20577"/>
          <ac:spMkLst>
            <pc:docMk/>
            <pc:sldMk cId="846502040" sldId="270"/>
            <ac:spMk id="8" creationId="{ABFF3E43-5989-4D77-9028-9DA466A4D112}"/>
          </ac:spMkLst>
        </pc:spChg>
        <pc:picChg chg="add mod">
          <ac:chgData name="Thomas Velle" userId="e861c419495280af" providerId="LiveId" clId="{D8A58D58-4CAA-4718-96C6-BE365C90E822}" dt="2021-01-31T09:48:12.418" v="3661" actId="1076"/>
          <ac:picMkLst>
            <pc:docMk/>
            <pc:sldMk cId="846502040" sldId="270"/>
            <ac:picMk id="1026" creationId="{B38CF872-6205-49A9-8FA6-70205F0F084F}"/>
          </ac:picMkLst>
        </pc:picChg>
      </pc:sldChg>
      <pc:sldChg chg="addSp modSp add mod modNotesTx">
        <pc:chgData name="Thomas Velle" userId="e861c419495280af" providerId="LiveId" clId="{D8A58D58-4CAA-4718-96C6-BE365C90E822}" dt="2021-01-31T10:08:41.122" v="3735" actId="1076"/>
        <pc:sldMkLst>
          <pc:docMk/>
          <pc:sldMk cId="1829336629" sldId="271"/>
        </pc:sldMkLst>
        <pc:spChg chg="add mod">
          <ac:chgData name="Thomas Velle" userId="e861c419495280af" providerId="LiveId" clId="{D8A58D58-4CAA-4718-96C6-BE365C90E822}" dt="2021-01-31T10:08:41.122" v="3735" actId="1076"/>
          <ac:spMkLst>
            <pc:docMk/>
            <pc:sldMk cId="1829336629" sldId="271"/>
            <ac:spMk id="5" creationId="{A974AEE9-D624-48B1-B202-69026E1025C4}"/>
          </ac:spMkLst>
        </pc:spChg>
        <pc:spChg chg="mod">
          <ac:chgData name="Thomas Velle" userId="e861c419495280af" providerId="LiveId" clId="{D8A58D58-4CAA-4718-96C6-BE365C90E822}" dt="2021-01-24T16:17:43.901" v="3155" actId="255"/>
          <ac:spMkLst>
            <pc:docMk/>
            <pc:sldMk cId="1829336629" sldId="271"/>
            <ac:spMk id="8" creationId="{ABFF3E43-5989-4D77-9028-9DA466A4D112}"/>
          </ac:spMkLst>
        </pc:spChg>
        <pc:picChg chg="add mod">
          <ac:chgData name="Thomas Velle" userId="e861c419495280af" providerId="LiveId" clId="{D8A58D58-4CAA-4718-96C6-BE365C90E822}" dt="2021-01-31T10:05:47.804" v="3665" actId="1076"/>
          <ac:picMkLst>
            <pc:docMk/>
            <pc:sldMk cId="1829336629" sldId="271"/>
            <ac:picMk id="3" creationId="{D2FA1F25-2487-4BDC-A6F5-360926603B79}"/>
          </ac:picMkLst>
        </pc:picChg>
      </pc:sldChg>
      <pc:sldChg chg="modSp add ord modNotesTx">
        <pc:chgData name="Thomas Velle" userId="e861c419495280af" providerId="LiveId" clId="{D8A58D58-4CAA-4718-96C6-BE365C90E822}" dt="2021-01-24T16:34:52.944" v="3623" actId="5793"/>
        <pc:sldMkLst>
          <pc:docMk/>
          <pc:sldMk cId="3553173618" sldId="272"/>
        </pc:sldMkLst>
        <pc:graphicFrameChg chg="mod">
          <ac:chgData name="Thomas Velle" userId="e861c419495280af" providerId="LiveId" clId="{D8A58D58-4CAA-4718-96C6-BE365C90E822}" dt="2021-01-24T16:34:35.478" v="3559" actId="20577"/>
          <ac:graphicFrameMkLst>
            <pc:docMk/>
            <pc:sldMk cId="3553173618" sldId="272"/>
            <ac:graphicFrameMk id="7" creationId="{588EB71E-24F9-47BF-B78B-532533E79F88}"/>
          </ac:graphicFrameMkLst>
        </pc:graphicFrameChg>
      </pc:sldChg>
      <pc:sldChg chg="addSp modSp new mod setBg">
        <pc:chgData name="Thomas Velle" userId="e861c419495280af" providerId="LiveId" clId="{D8A58D58-4CAA-4718-96C6-BE365C90E822}" dt="2021-01-24T16:40:00.535" v="3656" actId="26606"/>
        <pc:sldMkLst>
          <pc:docMk/>
          <pc:sldMk cId="245482438" sldId="273"/>
        </pc:sldMkLst>
        <pc:spChg chg="mod">
          <ac:chgData name="Thomas Velle" userId="e861c419495280af" providerId="LiveId" clId="{D8A58D58-4CAA-4718-96C6-BE365C90E822}" dt="2021-01-24T16:40:00.535" v="3656" actId="26606"/>
          <ac:spMkLst>
            <pc:docMk/>
            <pc:sldMk cId="245482438" sldId="273"/>
            <ac:spMk id="2" creationId="{112FFF80-8301-4842-8D1F-B992BBCB51BA}"/>
          </ac:spMkLst>
        </pc:spChg>
        <pc:spChg chg="mod">
          <ac:chgData name="Thomas Velle" userId="e861c419495280af" providerId="LiveId" clId="{D8A58D58-4CAA-4718-96C6-BE365C90E822}" dt="2021-01-24T16:40:00.535" v="3656" actId="26606"/>
          <ac:spMkLst>
            <pc:docMk/>
            <pc:sldMk cId="245482438" sldId="273"/>
            <ac:spMk id="3" creationId="{FD498814-B5C1-4B10-AEE0-CF5C56785D48}"/>
          </ac:spMkLst>
        </pc:spChg>
        <pc:spChg chg="add">
          <ac:chgData name="Thomas Velle" userId="e861c419495280af" providerId="LiveId" clId="{D8A58D58-4CAA-4718-96C6-BE365C90E822}" dt="2021-01-24T16:40:00.535" v="3656" actId="26606"/>
          <ac:spMkLst>
            <pc:docMk/>
            <pc:sldMk cId="245482438" sldId="273"/>
            <ac:spMk id="9" creationId="{3CD9DF72-87A3-404E-A828-84CBF11A8303}"/>
          </ac:spMkLst>
        </pc:spChg>
        <pc:picChg chg="add mod ord">
          <ac:chgData name="Thomas Velle" userId="e861c419495280af" providerId="LiveId" clId="{D8A58D58-4CAA-4718-96C6-BE365C90E822}" dt="2021-01-24T16:40:00.535" v="3656" actId="26606"/>
          <ac:picMkLst>
            <pc:docMk/>
            <pc:sldMk cId="245482438" sldId="273"/>
            <ac:picMk id="4" creationId="{BB8452BC-711C-4410-B3A1-37F516C0BAE6}"/>
          </ac:picMkLst>
        </pc:picChg>
        <pc:cxnChg chg="add">
          <ac:chgData name="Thomas Velle" userId="e861c419495280af" providerId="LiveId" clId="{D8A58D58-4CAA-4718-96C6-BE365C90E822}" dt="2021-01-24T16:40:00.535" v="3656" actId="26606"/>
          <ac:cxnSpMkLst>
            <pc:docMk/>
            <pc:sldMk cId="245482438" sldId="273"/>
            <ac:cxnSpMk id="11" creationId="{20E3A342-4D61-4E3F-AF90-1AB42AEB96CC}"/>
          </ac:cxnSpMkLst>
        </pc:cxnChg>
      </pc:sldChg>
      <pc:sldChg chg="modNotesTx">
        <pc:chgData name="Thomas Velle" userId="e861c419495280af" providerId="LiveId" clId="{D8A58D58-4CAA-4718-96C6-BE365C90E822}" dt="2021-01-31T11:01:31.751" v="4208" actId="20577"/>
        <pc:sldMkLst>
          <pc:docMk/>
          <pc:sldMk cId="2397469694" sldId="275"/>
        </pc:sldMkLst>
      </pc:sldChg>
      <pc:sldChg chg="addSp delSp modSp add del mod setBg modNotesTx">
        <pc:chgData name="Thomas Velle" userId="e861c419495280af" providerId="LiveId" clId="{D8A58D58-4CAA-4718-96C6-BE365C90E822}" dt="2021-01-31T11:01:35.783" v="4209" actId="2696"/>
        <pc:sldMkLst>
          <pc:docMk/>
          <pc:sldMk cId="2860775509" sldId="279"/>
        </pc:sldMkLst>
        <pc:spChg chg="del">
          <ac:chgData name="Thomas Velle" userId="e861c419495280af" providerId="LiveId" clId="{D8A58D58-4CAA-4718-96C6-BE365C90E822}" dt="2021-01-31T10:17:23.661" v="3971" actId="478"/>
          <ac:spMkLst>
            <pc:docMk/>
            <pc:sldMk cId="2860775509" sldId="279"/>
            <ac:spMk id="2" creationId="{904FF371-796D-0842-88FF-4A887FC639FE}"/>
          </ac:spMkLst>
        </pc:spChg>
        <pc:spChg chg="del">
          <ac:chgData name="Thomas Velle" userId="e861c419495280af" providerId="LiveId" clId="{D8A58D58-4CAA-4718-96C6-BE365C90E822}" dt="2021-01-31T10:17:29.017" v="3974" actId="478"/>
          <ac:spMkLst>
            <pc:docMk/>
            <pc:sldMk cId="2860775509" sldId="279"/>
            <ac:spMk id="3" creationId="{323D5DF7-C587-D340-97AF-5EB06EEFE6D7}"/>
          </ac:spMkLst>
        </pc:spChg>
        <pc:spChg chg="add del mod">
          <ac:chgData name="Thomas Velle" userId="e861c419495280af" providerId="LiveId" clId="{D8A58D58-4CAA-4718-96C6-BE365C90E822}" dt="2021-01-31T10:17:27.032" v="3973" actId="478"/>
          <ac:spMkLst>
            <pc:docMk/>
            <pc:sldMk cId="2860775509" sldId="279"/>
            <ac:spMk id="6" creationId="{8EE8168C-610B-46D4-9B8C-2C8EE760AD7A}"/>
          </ac:spMkLst>
        </pc:spChg>
        <pc:spChg chg="add del mod ord">
          <ac:chgData name="Thomas Velle" userId="e861c419495280af" providerId="LiveId" clId="{D8A58D58-4CAA-4718-96C6-BE365C90E822}" dt="2021-01-31T10:19:17.712" v="4167" actId="478"/>
          <ac:spMkLst>
            <pc:docMk/>
            <pc:sldMk cId="2860775509" sldId="279"/>
            <ac:spMk id="8" creationId="{4B417494-452F-453F-A287-48ECFD7CF7A1}"/>
          </ac:spMkLst>
        </pc:spChg>
        <pc:spChg chg="add mod">
          <ac:chgData name="Thomas Velle" userId="e861c419495280af" providerId="LiveId" clId="{D8A58D58-4CAA-4718-96C6-BE365C90E822}" dt="2021-01-31T10:19:17.712" v="4167" actId="478"/>
          <ac:spMkLst>
            <pc:docMk/>
            <pc:sldMk cId="2860775509" sldId="279"/>
            <ac:spMk id="10" creationId="{93CE6AE8-7BF0-44EC-8289-DB84CBBA0C14}"/>
          </ac:spMkLst>
        </pc:spChg>
        <pc:spChg chg="add">
          <ac:chgData name="Thomas Velle" userId="e861c419495280af" providerId="LiveId" clId="{D8A58D58-4CAA-4718-96C6-BE365C90E822}" dt="2021-01-31T10:17:42.276" v="3977" actId="26606"/>
          <ac:spMkLst>
            <pc:docMk/>
            <pc:sldMk cId="2860775509" sldId="279"/>
            <ac:spMk id="71" creationId="{87CC2527-562A-4F69-B487-4371E5B243E7}"/>
          </ac:spMkLst>
        </pc:spChg>
        <pc:picChg chg="del">
          <ac:chgData name="Thomas Velle" userId="e861c419495280af" providerId="LiveId" clId="{D8A58D58-4CAA-4718-96C6-BE365C90E822}" dt="2021-01-31T10:17:25.365" v="3972" actId="478"/>
          <ac:picMkLst>
            <pc:docMk/>
            <pc:sldMk cId="2860775509" sldId="279"/>
            <ac:picMk id="5" creationId="{634A784B-4046-EB42-B8AE-19CA52E0B72E}"/>
          </ac:picMkLst>
        </pc:picChg>
        <pc:picChg chg="add del mod">
          <ac:chgData name="Thomas Velle" userId="e861c419495280af" providerId="LiveId" clId="{D8A58D58-4CAA-4718-96C6-BE365C90E822}" dt="2021-01-31T10:18:07.722" v="3981" actId="478"/>
          <ac:picMkLst>
            <pc:docMk/>
            <pc:sldMk cId="2860775509" sldId="279"/>
            <ac:picMk id="2050" creationId="{2BBAB6EB-ABB0-411B-B0D5-C591CE47DF2B}"/>
          </ac:picMkLst>
        </pc:picChg>
        <pc:picChg chg="add del mod">
          <ac:chgData name="Thomas Velle" userId="e861c419495280af" providerId="LiveId" clId="{D8A58D58-4CAA-4718-96C6-BE365C90E822}" dt="2021-01-31T11:01:15.679" v="4202" actId="478"/>
          <ac:picMkLst>
            <pc:docMk/>
            <pc:sldMk cId="2860775509" sldId="279"/>
            <ac:picMk id="2052" creationId="{C961D1B8-0E9C-4ECF-AE3E-66F96D8E7FEB}"/>
          </ac:picMkLst>
        </pc:picChg>
        <pc:picChg chg="add del mod">
          <ac:chgData name="Thomas Velle" userId="e861c419495280af" providerId="LiveId" clId="{D8A58D58-4CAA-4718-96C6-BE365C90E822}" dt="2021-01-31T11:01:14.990" v="4201" actId="478"/>
          <ac:picMkLst>
            <pc:docMk/>
            <pc:sldMk cId="2860775509" sldId="279"/>
            <ac:picMk id="2054" creationId="{2551EF37-FDBE-4413-BBBF-C53979AD828D}"/>
          </ac:picMkLst>
        </pc:picChg>
        <pc:cxnChg chg="add">
          <ac:chgData name="Thomas Velle" userId="e861c419495280af" providerId="LiveId" clId="{D8A58D58-4CAA-4718-96C6-BE365C90E822}" dt="2021-01-31T10:17:42.276" v="3977" actId="26606"/>
          <ac:cxnSpMkLst>
            <pc:docMk/>
            <pc:sldMk cId="2860775509" sldId="279"/>
            <ac:cxnSpMk id="73" creationId="{BCDAEC91-5BCE-4B55-9CC0-43EF94CB734B}"/>
          </ac:cxnSpMkLst>
        </pc:cxnChg>
      </pc:sldChg>
      <pc:sldChg chg="addSp delSp modSp new mod setBg modNotesTx">
        <pc:chgData name="Thomas Velle" userId="e861c419495280af" providerId="LiveId" clId="{D8A58D58-4CAA-4718-96C6-BE365C90E822}" dt="2021-02-01T16:18:59.187" v="4222" actId="20577"/>
        <pc:sldMkLst>
          <pc:docMk/>
          <pc:sldMk cId="3935038238" sldId="285"/>
        </pc:sldMkLst>
        <pc:spChg chg="del">
          <ac:chgData name="Thomas Velle" userId="e861c419495280af" providerId="LiveId" clId="{D8A58D58-4CAA-4718-96C6-BE365C90E822}" dt="2021-02-01T16:18:42.832" v="4214" actId="26606"/>
          <ac:spMkLst>
            <pc:docMk/>
            <pc:sldMk cId="3935038238" sldId="285"/>
            <ac:spMk id="2" creationId="{282FA2CD-434C-4DF8-8B03-E175A824C092}"/>
          </ac:spMkLst>
        </pc:spChg>
        <pc:spChg chg="del">
          <ac:chgData name="Thomas Velle" userId="e861c419495280af" providerId="LiveId" clId="{D8A58D58-4CAA-4718-96C6-BE365C90E822}" dt="2021-02-01T16:18:42.832" v="4214" actId="26606"/>
          <ac:spMkLst>
            <pc:docMk/>
            <pc:sldMk cId="3935038238" sldId="285"/>
            <ac:spMk id="3" creationId="{64D11CD7-577D-46D5-B5D7-E0D1DC2E3864}"/>
          </ac:spMkLst>
        </pc:spChg>
        <pc:spChg chg="add">
          <ac:chgData name="Thomas Velle" userId="e861c419495280af" providerId="LiveId" clId="{D8A58D58-4CAA-4718-96C6-BE365C90E822}" dt="2021-02-01T16:18:42.832" v="4214" actId="26606"/>
          <ac:spMkLst>
            <pc:docMk/>
            <pc:sldMk cId="3935038238" sldId="285"/>
            <ac:spMk id="71" creationId="{42A4FC2C-047E-45A5-965D-8E1E3BF09BC6}"/>
          </ac:spMkLst>
        </pc:spChg>
        <pc:picChg chg="add mod">
          <ac:chgData name="Thomas Velle" userId="e861c419495280af" providerId="LiveId" clId="{D8A58D58-4CAA-4718-96C6-BE365C90E822}" dt="2021-02-01T16:18:54.889" v="4216" actId="27614"/>
          <ac:picMkLst>
            <pc:docMk/>
            <pc:sldMk cId="3935038238" sldId="285"/>
            <ac:picMk id="1026" creationId="{89D28FCA-0AFC-46A6-AEFF-35E5E9B9E122}"/>
          </ac:picMkLst>
        </pc:picChg>
      </pc:sldChg>
    </pc:docChg>
  </pc:docChgLst>
  <pc:docChgLst>
    <pc:chgData name="Thomas Velle" userId="e861c419495280af" providerId="LiveId" clId="{C05E2DC9-0FEB-954C-ABB3-B23ECF714CE2}"/>
    <pc:docChg chg="undo custSel addSld delSld modSld sldOrd">
      <pc:chgData name="Thomas Velle" userId="e861c419495280af" providerId="LiveId" clId="{C05E2DC9-0FEB-954C-ABB3-B23ECF714CE2}" dt="2021-02-01T09:05:03.910" v="2640" actId="2696"/>
      <pc:docMkLst>
        <pc:docMk/>
      </pc:docMkLst>
      <pc:sldChg chg="modSp">
        <pc:chgData name="Thomas Velle" userId="e861c419495280af" providerId="LiveId" clId="{C05E2DC9-0FEB-954C-ABB3-B23ECF714CE2}" dt="2021-01-25T15:10:44.995" v="404"/>
        <pc:sldMkLst>
          <pc:docMk/>
          <pc:sldMk cId="770027694" sldId="256"/>
        </pc:sldMkLst>
        <pc:spChg chg="mod">
          <ac:chgData name="Thomas Velle" userId="e861c419495280af" providerId="LiveId" clId="{C05E2DC9-0FEB-954C-ABB3-B23ECF714CE2}" dt="2021-01-25T13:43:24.219" v="57" actId="20577"/>
          <ac:spMkLst>
            <pc:docMk/>
            <pc:sldMk cId="770027694" sldId="256"/>
            <ac:spMk id="2" creationId="{904FF371-796D-0842-88FF-4A887FC639FE}"/>
          </ac:spMkLst>
        </pc:spChg>
        <pc:picChg chg="mod">
          <ac:chgData name="Thomas Velle" userId="e861c419495280af" providerId="LiveId" clId="{C05E2DC9-0FEB-954C-ABB3-B23ECF714CE2}" dt="2021-01-25T15:10:44.995" v="404"/>
          <ac:picMkLst>
            <pc:docMk/>
            <pc:sldMk cId="770027694" sldId="256"/>
            <ac:picMk id="4" creationId="{3AC5CDFE-1D42-F04E-AE6B-116ACF2F676E}"/>
          </ac:picMkLst>
        </pc:picChg>
      </pc:sldChg>
      <pc:sldChg chg="addSp delSp modSp modNotesTx">
        <pc:chgData name="Thomas Velle" userId="e861c419495280af" providerId="LiveId" clId="{C05E2DC9-0FEB-954C-ABB3-B23ECF714CE2}" dt="2021-01-26T10:52:03.019" v="480" actId="6549"/>
        <pc:sldMkLst>
          <pc:docMk/>
          <pc:sldMk cId="2447303084" sldId="259"/>
        </pc:sldMkLst>
        <pc:spChg chg="add del mod">
          <ac:chgData name="Thomas Velle" userId="e861c419495280af" providerId="LiveId" clId="{C05E2DC9-0FEB-954C-ABB3-B23ECF714CE2}" dt="2021-01-26T10:29:27.227" v="420"/>
          <ac:spMkLst>
            <pc:docMk/>
            <pc:sldMk cId="2447303084" sldId="259"/>
            <ac:spMk id="3" creationId="{624A9EA4-B3C3-054A-BCB5-2DADCC6BC0F8}"/>
          </ac:spMkLst>
        </pc:spChg>
        <pc:spChg chg="add del mod">
          <ac:chgData name="Thomas Velle" userId="e861c419495280af" providerId="LiveId" clId="{C05E2DC9-0FEB-954C-ABB3-B23ECF714CE2}" dt="2021-01-25T12:30:31.992" v="23" actId="478"/>
          <ac:spMkLst>
            <pc:docMk/>
            <pc:sldMk cId="2447303084" sldId="259"/>
            <ac:spMk id="5" creationId="{F6BF734E-8A19-6A4B-9CF8-A05ECE325BAD}"/>
          </ac:spMkLst>
        </pc:spChg>
        <pc:spChg chg="mod">
          <ac:chgData name="Thomas Velle" userId="e861c419495280af" providerId="LiveId" clId="{C05E2DC9-0FEB-954C-ABB3-B23ECF714CE2}" dt="2021-01-26T10:26:21.093" v="412" actId="207"/>
          <ac:spMkLst>
            <pc:docMk/>
            <pc:sldMk cId="2447303084" sldId="259"/>
            <ac:spMk id="8" creationId="{BC8BD521-E8C8-4022-8302-D6C4B63D959A}"/>
          </ac:spMkLst>
        </pc:spChg>
        <pc:picChg chg="add mod">
          <ac:chgData name="Thomas Velle" userId="e861c419495280af" providerId="LiveId" clId="{C05E2DC9-0FEB-954C-ABB3-B23ECF714CE2}" dt="2021-01-26T10:29:47.467" v="421"/>
          <ac:picMkLst>
            <pc:docMk/>
            <pc:sldMk cId="2447303084" sldId="259"/>
            <ac:picMk id="2" creationId="{A0017F26-7B2D-3E4B-905C-A042091AA4EF}"/>
          </ac:picMkLst>
        </pc:picChg>
        <pc:picChg chg="del mod">
          <ac:chgData name="Thomas Velle" userId="e861c419495280af" providerId="LiveId" clId="{C05E2DC9-0FEB-954C-ABB3-B23ECF714CE2}" dt="2021-01-25T12:30:29.734" v="22" actId="478"/>
          <ac:picMkLst>
            <pc:docMk/>
            <pc:sldMk cId="2447303084" sldId="259"/>
            <ac:picMk id="4" creationId="{6031D3D1-6274-4F97-99CE-FDF0BFE37E61}"/>
          </ac:picMkLst>
        </pc:picChg>
        <pc:picChg chg="add mod">
          <ac:chgData name="Thomas Velle" userId="e861c419495280af" providerId="LiveId" clId="{C05E2DC9-0FEB-954C-ABB3-B23ECF714CE2}" dt="2021-01-26T10:51:06.817" v="477" actId="14100"/>
          <ac:picMkLst>
            <pc:docMk/>
            <pc:sldMk cId="2447303084" sldId="259"/>
            <ac:picMk id="5" creationId="{C219FD27-3CF1-8B4E-B6E3-459BE12A0532}"/>
          </ac:picMkLst>
        </pc:picChg>
        <pc:picChg chg="add mod">
          <ac:chgData name="Thomas Velle" userId="e861c419495280af" providerId="LiveId" clId="{C05E2DC9-0FEB-954C-ABB3-B23ECF714CE2}" dt="2021-01-26T10:49:10.162" v="458" actId="1076"/>
          <ac:picMkLst>
            <pc:docMk/>
            <pc:sldMk cId="2447303084" sldId="259"/>
            <ac:picMk id="7" creationId="{4CC8B2D6-8F7D-FA48-B39F-2F300A37D305}"/>
          </ac:picMkLst>
        </pc:picChg>
        <pc:picChg chg="add mod">
          <ac:chgData name="Thomas Velle" userId="e861c419495280af" providerId="LiveId" clId="{C05E2DC9-0FEB-954C-ABB3-B23ECF714CE2}" dt="2021-01-26T10:49:29.146" v="464" actId="14100"/>
          <ac:picMkLst>
            <pc:docMk/>
            <pc:sldMk cId="2447303084" sldId="259"/>
            <ac:picMk id="9" creationId="{2F32BCF7-201F-574F-98AA-CE8BAA90BA77}"/>
          </ac:picMkLst>
        </pc:picChg>
        <pc:picChg chg="add del mod">
          <ac:chgData name="Thomas Velle" userId="e861c419495280af" providerId="LiveId" clId="{C05E2DC9-0FEB-954C-ABB3-B23ECF714CE2}" dt="2021-01-26T10:51:00.077" v="474" actId="478"/>
          <ac:picMkLst>
            <pc:docMk/>
            <pc:sldMk cId="2447303084" sldId="259"/>
            <ac:picMk id="10" creationId="{B68BC9E9-0465-214E-A451-0ABE8BAA0E89}"/>
          </ac:picMkLst>
        </pc:picChg>
      </pc:sldChg>
      <pc:sldChg chg="modSp">
        <pc:chgData name="Thomas Velle" userId="e861c419495280af" providerId="LiveId" clId="{C05E2DC9-0FEB-954C-ABB3-B23ECF714CE2}" dt="2021-01-25T08:19:36.617" v="17" actId="20577"/>
        <pc:sldMkLst>
          <pc:docMk/>
          <pc:sldMk cId="818299836" sldId="261"/>
        </pc:sldMkLst>
        <pc:spChg chg="mod">
          <ac:chgData name="Thomas Velle" userId="e861c419495280af" providerId="LiveId" clId="{C05E2DC9-0FEB-954C-ABB3-B23ECF714CE2}" dt="2021-01-25T08:19:36.617" v="17" actId="20577"/>
          <ac:spMkLst>
            <pc:docMk/>
            <pc:sldMk cId="818299836" sldId="261"/>
            <ac:spMk id="8" creationId="{ABFF3E43-5989-4D77-9028-9DA466A4D112}"/>
          </ac:spMkLst>
        </pc:spChg>
      </pc:sldChg>
      <pc:sldChg chg="addSp modSp">
        <pc:chgData name="Thomas Velle" userId="e861c419495280af" providerId="LiveId" clId="{C05E2DC9-0FEB-954C-ABB3-B23ECF714CE2}" dt="2021-02-01T08:38:33.766" v="2634" actId="29295"/>
        <pc:sldMkLst>
          <pc:docMk/>
          <pc:sldMk cId="846502040" sldId="270"/>
        </pc:sldMkLst>
        <pc:picChg chg="add mod">
          <ac:chgData name="Thomas Velle" userId="e861c419495280af" providerId="LiveId" clId="{C05E2DC9-0FEB-954C-ABB3-B23ECF714CE2}" dt="2021-02-01T08:38:12.078" v="2628" actId="14100"/>
          <ac:picMkLst>
            <pc:docMk/>
            <pc:sldMk cId="846502040" sldId="270"/>
            <ac:picMk id="2" creationId="{ED9C1CFE-4F0C-3746-B563-4713A4411DDF}"/>
          </ac:picMkLst>
        </pc:picChg>
        <pc:picChg chg="mod">
          <ac:chgData name="Thomas Velle" userId="e861c419495280af" providerId="LiveId" clId="{C05E2DC9-0FEB-954C-ABB3-B23ECF714CE2}" dt="2021-02-01T08:38:33.766" v="2634" actId="29295"/>
          <ac:picMkLst>
            <pc:docMk/>
            <pc:sldMk cId="846502040" sldId="270"/>
            <ac:picMk id="1026" creationId="{B38CF872-6205-49A9-8FA6-70205F0F084F}"/>
          </ac:picMkLst>
        </pc:picChg>
      </pc:sldChg>
      <pc:sldChg chg="addSp modSp">
        <pc:chgData name="Thomas Velle" userId="e861c419495280af" providerId="LiveId" clId="{C05E2DC9-0FEB-954C-ABB3-B23ECF714CE2}" dt="2021-02-01T08:38:52.883" v="2639" actId="1076"/>
        <pc:sldMkLst>
          <pc:docMk/>
          <pc:sldMk cId="1829336629" sldId="271"/>
        </pc:sldMkLst>
        <pc:picChg chg="add mod">
          <ac:chgData name="Thomas Velle" userId="e861c419495280af" providerId="LiveId" clId="{C05E2DC9-0FEB-954C-ABB3-B23ECF714CE2}" dt="2021-02-01T08:38:52.883" v="2639" actId="1076"/>
          <ac:picMkLst>
            <pc:docMk/>
            <pc:sldMk cId="1829336629" sldId="271"/>
            <ac:picMk id="2" creationId="{39ABB59C-9EFF-2F4E-94B1-963D78CBFB33}"/>
          </ac:picMkLst>
        </pc:picChg>
      </pc:sldChg>
      <pc:sldChg chg="ord">
        <pc:chgData name="Thomas Velle" userId="e861c419495280af" providerId="LiveId" clId="{C05E2DC9-0FEB-954C-ABB3-B23ECF714CE2}" dt="2021-01-25T13:42:39.900" v="24"/>
        <pc:sldMkLst>
          <pc:docMk/>
          <pc:sldMk cId="3553173618" sldId="272"/>
        </pc:sldMkLst>
      </pc:sldChg>
      <pc:sldChg chg="ord">
        <pc:chgData name="Thomas Velle" userId="e861c419495280af" providerId="LiveId" clId="{C05E2DC9-0FEB-954C-ABB3-B23ECF714CE2}" dt="2021-01-25T13:43:01.422" v="25"/>
        <pc:sldMkLst>
          <pc:docMk/>
          <pc:sldMk cId="245482438" sldId="273"/>
        </pc:sldMkLst>
      </pc:sldChg>
      <pc:sldChg chg="addSp delSp modSp add">
        <pc:chgData name="Thomas Velle" userId="e861c419495280af" providerId="LiveId" clId="{C05E2DC9-0FEB-954C-ABB3-B23ECF714CE2}" dt="2021-01-25T07:39:56.453" v="15" actId="14100"/>
        <pc:sldMkLst>
          <pc:docMk/>
          <pc:sldMk cId="2824444366" sldId="274"/>
        </pc:sldMkLst>
        <pc:spChg chg="del">
          <ac:chgData name="Thomas Velle" userId="e861c419495280af" providerId="LiveId" clId="{C05E2DC9-0FEB-954C-ABB3-B23ECF714CE2}" dt="2021-01-25T07:37:48.158" v="1"/>
          <ac:spMkLst>
            <pc:docMk/>
            <pc:sldMk cId="2824444366" sldId="274"/>
            <ac:spMk id="3" creationId="{87225782-7D17-C042-898F-DE00A2B4BFD4}"/>
          </ac:spMkLst>
        </pc:spChg>
        <pc:spChg chg="add del mod">
          <ac:chgData name="Thomas Velle" userId="e861c419495280af" providerId="LiveId" clId="{C05E2DC9-0FEB-954C-ABB3-B23ECF714CE2}" dt="2021-01-25T07:39:05.878" v="8" actId="478"/>
          <ac:spMkLst>
            <pc:docMk/>
            <pc:sldMk cId="2824444366" sldId="274"/>
            <ac:spMk id="7" creationId="{6DEE71D2-2EF6-3C4F-9E2E-3EBBAB36BB9B}"/>
          </ac:spMkLst>
        </pc:spChg>
        <pc:picChg chg="add del mod">
          <ac:chgData name="Thomas Velle" userId="e861c419495280af" providerId="LiveId" clId="{C05E2DC9-0FEB-954C-ABB3-B23ECF714CE2}" dt="2021-01-25T07:39:01.164" v="7" actId="478"/>
          <ac:picMkLst>
            <pc:docMk/>
            <pc:sldMk cId="2824444366" sldId="274"/>
            <ac:picMk id="4" creationId="{8AC6345A-CB5E-554B-A5CB-369B5989AD3C}"/>
          </ac:picMkLst>
        </pc:picChg>
        <pc:picChg chg="add mod">
          <ac:chgData name="Thomas Velle" userId="e861c419495280af" providerId="LiveId" clId="{C05E2DC9-0FEB-954C-ABB3-B23ECF714CE2}" dt="2021-01-25T07:39:56.453" v="15" actId="14100"/>
          <ac:picMkLst>
            <pc:docMk/>
            <pc:sldMk cId="2824444366" sldId="274"/>
            <ac:picMk id="5" creationId="{26AFA06B-5AAA-4E4E-AB4C-C17DB5D8017C}"/>
          </ac:picMkLst>
        </pc:picChg>
      </pc:sldChg>
      <pc:sldChg chg="addSp delSp modSp add setBg modNotesTx">
        <pc:chgData name="Thomas Velle" userId="e861c419495280af" providerId="LiveId" clId="{C05E2DC9-0FEB-954C-ABB3-B23ECF714CE2}" dt="2021-01-31T20:18:14.240" v="553" actId="6549"/>
        <pc:sldMkLst>
          <pc:docMk/>
          <pc:sldMk cId="2397469694" sldId="275"/>
        </pc:sldMkLst>
        <pc:spChg chg="mod">
          <ac:chgData name="Thomas Velle" userId="e861c419495280af" providerId="LiveId" clId="{C05E2DC9-0FEB-954C-ABB3-B23ECF714CE2}" dt="2021-01-25T13:43:59.988" v="80" actId="20577"/>
          <ac:spMkLst>
            <pc:docMk/>
            <pc:sldMk cId="2397469694" sldId="275"/>
            <ac:spMk id="2" creationId="{904FF371-796D-0842-88FF-4A887FC639FE}"/>
          </ac:spMkLst>
        </pc:spChg>
        <pc:picChg chg="del">
          <ac:chgData name="Thomas Velle" userId="e861c419495280af" providerId="LiveId" clId="{C05E2DC9-0FEB-954C-ABB3-B23ECF714CE2}" dt="2021-01-25T14:58:45.101" v="214" actId="478"/>
          <ac:picMkLst>
            <pc:docMk/>
            <pc:sldMk cId="2397469694" sldId="275"/>
            <ac:picMk id="4" creationId="{3AC5CDFE-1D42-F04E-AE6B-116ACF2F676E}"/>
          </ac:picMkLst>
        </pc:picChg>
        <pc:picChg chg="add mod">
          <ac:chgData name="Thomas Velle" userId="e861c419495280af" providerId="LiveId" clId="{C05E2DC9-0FEB-954C-ABB3-B23ECF714CE2}" dt="2021-01-25T15:09:47.383" v="322" actId="29295"/>
          <ac:picMkLst>
            <pc:docMk/>
            <pc:sldMk cId="2397469694" sldId="275"/>
            <ac:picMk id="5" creationId="{634A784B-4046-EB42-B8AE-19CA52E0B72E}"/>
          </ac:picMkLst>
        </pc:picChg>
      </pc:sldChg>
      <pc:sldChg chg="addSp delSp modSp add">
        <pc:chgData name="Thomas Velle" userId="e861c419495280af" providerId="LiveId" clId="{C05E2DC9-0FEB-954C-ABB3-B23ECF714CE2}" dt="2021-01-25T15:07:34.917" v="252" actId="29295"/>
        <pc:sldMkLst>
          <pc:docMk/>
          <pc:sldMk cId="3595440930" sldId="276"/>
        </pc:sldMkLst>
        <pc:spChg chg="mod">
          <ac:chgData name="Thomas Velle" userId="e861c419495280af" providerId="LiveId" clId="{C05E2DC9-0FEB-954C-ABB3-B23ECF714CE2}" dt="2021-01-25T13:44:23.435" v="107" actId="313"/>
          <ac:spMkLst>
            <pc:docMk/>
            <pc:sldMk cId="3595440930" sldId="276"/>
            <ac:spMk id="2" creationId="{904FF371-796D-0842-88FF-4A887FC639FE}"/>
          </ac:spMkLst>
        </pc:spChg>
        <pc:picChg chg="del">
          <ac:chgData name="Thomas Velle" userId="e861c419495280af" providerId="LiveId" clId="{C05E2DC9-0FEB-954C-ABB3-B23ECF714CE2}" dt="2021-01-25T14:59:30.457" v="220" actId="478"/>
          <ac:picMkLst>
            <pc:docMk/>
            <pc:sldMk cId="3595440930" sldId="276"/>
            <ac:picMk id="4" creationId="{3AC5CDFE-1D42-F04E-AE6B-116ACF2F676E}"/>
          </ac:picMkLst>
        </pc:picChg>
        <pc:picChg chg="add mod">
          <ac:chgData name="Thomas Velle" userId="e861c419495280af" providerId="LiveId" clId="{C05E2DC9-0FEB-954C-ABB3-B23ECF714CE2}" dt="2021-01-25T15:07:34.917" v="252" actId="29295"/>
          <ac:picMkLst>
            <pc:docMk/>
            <pc:sldMk cId="3595440930" sldId="276"/>
            <ac:picMk id="5" creationId="{23267DB7-053D-E440-8BD3-7E5D9FFB83BE}"/>
          </ac:picMkLst>
        </pc:picChg>
      </pc:sldChg>
      <pc:sldChg chg="addSp delSp modSp add">
        <pc:chgData name="Thomas Velle" userId="e861c419495280af" providerId="LiveId" clId="{C05E2DC9-0FEB-954C-ABB3-B23ECF714CE2}" dt="2021-01-25T15:08:26.558" v="277" actId="1076"/>
        <pc:sldMkLst>
          <pc:docMk/>
          <pc:sldMk cId="3249447487" sldId="277"/>
        </pc:sldMkLst>
        <pc:spChg chg="mod">
          <ac:chgData name="Thomas Velle" userId="e861c419495280af" providerId="LiveId" clId="{C05E2DC9-0FEB-954C-ABB3-B23ECF714CE2}" dt="2021-01-25T15:08:26.558" v="277" actId="1076"/>
          <ac:spMkLst>
            <pc:docMk/>
            <pc:sldMk cId="3249447487" sldId="277"/>
            <ac:spMk id="2" creationId="{904FF371-796D-0842-88FF-4A887FC639FE}"/>
          </ac:spMkLst>
        </pc:spChg>
        <pc:spChg chg="mod">
          <ac:chgData name="Thomas Velle" userId="e861c419495280af" providerId="LiveId" clId="{C05E2DC9-0FEB-954C-ABB3-B23ECF714CE2}" dt="2021-01-25T15:08:26.558" v="277" actId="1076"/>
          <ac:spMkLst>
            <pc:docMk/>
            <pc:sldMk cId="3249447487" sldId="277"/>
            <ac:spMk id="3" creationId="{323D5DF7-C587-D340-97AF-5EB06EEFE6D7}"/>
          </ac:spMkLst>
        </pc:spChg>
        <pc:picChg chg="del">
          <ac:chgData name="Thomas Velle" userId="e861c419495280af" providerId="LiveId" clId="{C05E2DC9-0FEB-954C-ABB3-B23ECF714CE2}" dt="2021-01-25T15:07:58.832" v="253" actId="478"/>
          <ac:picMkLst>
            <pc:docMk/>
            <pc:sldMk cId="3249447487" sldId="277"/>
            <ac:picMk id="4" creationId="{3AC5CDFE-1D42-F04E-AE6B-116ACF2F676E}"/>
          </ac:picMkLst>
        </pc:picChg>
        <pc:picChg chg="add mod">
          <ac:chgData name="Thomas Velle" userId="e861c419495280af" providerId="LiveId" clId="{C05E2DC9-0FEB-954C-ABB3-B23ECF714CE2}" dt="2021-01-25T15:08:15.052" v="276" actId="29295"/>
          <ac:picMkLst>
            <pc:docMk/>
            <pc:sldMk cId="3249447487" sldId="277"/>
            <ac:picMk id="5" creationId="{5EEE8419-5C3C-DB4E-917A-7BD05742CE97}"/>
          </ac:picMkLst>
        </pc:picChg>
      </pc:sldChg>
      <pc:sldChg chg="addSp delSp modSp add">
        <pc:chgData name="Thomas Velle" userId="e861c419495280af" providerId="LiveId" clId="{C05E2DC9-0FEB-954C-ABB3-B23ECF714CE2}" dt="2021-01-25T15:09:33.665" v="317" actId="29295"/>
        <pc:sldMkLst>
          <pc:docMk/>
          <pc:sldMk cId="1431934517" sldId="278"/>
        </pc:sldMkLst>
        <pc:spChg chg="mod">
          <ac:chgData name="Thomas Velle" userId="e861c419495280af" providerId="LiveId" clId="{C05E2DC9-0FEB-954C-ABB3-B23ECF714CE2}" dt="2021-01-25T13:45:16.734" v="213" actId="20577"/>
          <ac:spMkLst>
            <pc:docMk/>
            <pc:sldMk cId="1431934517" sldId="278"/>
            <ac:spMk id="2" creationId="{904FF371-796D-0842-88FF-4A887FC639FE}"/>
          </ac:spMkLst>
        </pc:spChg>
        <pc:picChg chg="del">
          <ac:chgData name="Thomas Velle" userId="e861c419495280af" providerId="LiveId" clId="{C05E2DC9-0FEB-954C-ABB3-B23ECF714CE2}" dt="2021-01-25T15:08:42.144" v="278" actId="478"/>
          <ac:picMkLst>
            <pc:docMk/>
            <pc:sldMk cId="1431934517" sldId="278"/>
            <ac:picMk id="4" creationId="{3AC5CDFE-1D42-F04E-AE6B-116ACF2F676E}"/>
          </ac:picMkLst>
        </pc:picChg>
        <pc:picChg chg="add mod">
          <ac:chgData name="Thomas Velle" userId="e861c419495280af" providerId="LiveId" clId="{C05E2DC9-0FEB-954C-ABB3-B23ECF714CE2}" dt="2021-01-25T15:09:33.665" v="317" actId="29295"/>
          <ac:picMkLst>
            <pc:docMk/>
            <pc:sldMk cId="1431934517" sldId="278"/>
            <ac:picMk id="5" creationId="{65279DA1-BC51-1344-8F6C-B59D3E2AADBE}"/>
          </ac:picMkLst>
        </pc:picChg>
      </pc:sldChg>
      <pc:sldChg chg="addSp delSp modSp add modAnim modNotesTx">
        <pc:chgData name="Thomas Velle" userId="e861c419495280af" providerId="LiveId" clId="{C05E2DC9-0FEB-954C-ABB3-B23ECF714CE2}" dt="2021-01-31T21:11:58.206" v="1479"/>
        <pc:sldMkLst>
          <pc:docMk/>
          <pc:sldMk cId="1017446207" sldId="279"/>
        </pc:sldMkLst>
        <pc:spChg chg="del">
          <ac:chgData name="Thomas Velle" userId="e861c419495280af" providerId="LiveId" clId="{C05E2DC9-0FEB-954C-ABB3-B23ECF714CE2}" dt="2021-01-31T20:32:42.050" v="567" actId="478"/>
          <ac:spMkLst>
            <pc:docMk/>
            <pc:sldMk cId="1017446207" sldId="279"/>
            <ac:spMk id="2" creationId="{22DB9CD9-F0DE-3D45-BE5C-3E307F07B830}"/>
          </ac:spMkLst>
        </pc:spChg>
        <pc:spChg chg="mod">
          <ac:chgData name="Thomas Velle" userId="e861c419495280af" providerId="LiveId" clId="{C05E2DC9-0FEB-954C-ABB3-B23ECF714CE2}" dt="2021-01-31T20:51:29.657" v="1079" actId="20577"/>
          <ac:spMkLst>
            <pc:docMk/>
            <pc:sldMk cId="1017446207" sldId="279"/>
            <ac:spMk id="3" creationId="{A57F921D-E4DE-774D-995F-E7C99EEA532E}"/>
          </ac:spMkLst>
        </pc:spChg>
        <pc:spChg chg="add del mod">
          <ac:chgData name="Thomas Velle" userId="e861c419495280af" providerId="LiveId" clId="{C05E2DC9-0FEB-954C-ABB3-B23ECF714CE2}" dt="2021-01-31T20:32:19" v="562"/>
          <ac:spMkLst>
            <pc:docMk/>
            <pc:sldMk cId="1017446207" sldId="279"/>
            <ac:spMk id="4" creationId="{498999E1-08A4-DA43-8C9A-6187B00B6969}"/>
          </ac:spMkLst>
        </pc:spChg>
        <pc:spChg chg="add del mod">
          <ac:chgData name="Thomas Velle" userId="e861c419495280af" providerId="LiveId" clId="{C05E2DC9-0FEB-954C-ABB3-B23ECF714CE2}" dt="2021-01-31T20:32:19" v="562"/>
          <ac:spMkLst>
            <pc:docMk/>
            <pc:sldMk cId="1017446207" sldId="279"/>
            <ac:spMk id="5" creationId="{D9D0F6BE-76C5-1041-9E96-C589BEF5C446}"/>
          </ac:spMkLst>
        </pc:spChg>
        <pc:spChg chg="add del">
          <ac:chgData name="Thomas Velle" userId="e861c419495280af" providerId="LiveId" clId="{C05E2DC9-0FEB-954C-ABB3-B23ECF714CE2}" dt="2021-01-31T20:32:21.966" v="564"/>
          <ac:spMkLst>
            <pc:docMk/>
            <pc:sldMk cId="1017446207" sldId="279"/>
            <ac:spMk id="6" creationId="{64D4017C-1626-F347-A66D-241CF34F3F6B}"/>
          </ac:spMkLst>
        </pc:spChg>
        <pc:spChg chg="add del">
          <ac:chgData name="Thomas Velle" userId="e861c419495280af" providerId="LiveId" clId="{C05E2DC9-0FEB-954C-ABB3-B23ECF714CE2}" dt="2021-01-31T20:32:21.966" v="564"/>
          <ac:spMkLst>
            <pc:docMk/>
            <pc:sldMk cId="1017446207" sldId="279"/>
            <ac:spMk id="7" creationId="{D288A5A0-AB07-0144-A650-D2805460A040}"/>
          </ac:spMkLst>
        </pc:spChg>
        <pc:spChg chg="add mod">
          <ac:chgData name="Thomas Velle" userId="e861c419495280af" providerId="LiveId" clId="{C05E2DC9-0FEB-954C-ABB3-B23ECF714CE2}" dt="2021-01-31T20:34:46.482" v="612" actId="14100"/>
          <ac:spMkLst>
            <pc:docMk/>
            <pc:sldMk cId="1017446207" sldId="279"/>
            <ac:spMk id="8" creationId="{D997E935-9DAF-994F-A59C-78AC323AB1C8}"/>
          </ac:spMkLst>
        </pc:spChg>
        <pc:spChg chg="add mod">
          <ac:chgData name="Thomas Velle" userId="e861c419495280af" providerId="LiveId" clId="{C05E2DC9-0FEB-954C-ABB3-B23ECF714CE2}" dt="2021-01-31T20:35:53.624" v="624" actId="1076"/>
          <ac:spMkLst>
            <pc:docMk/>
            <pc:sldMk cId="1017446207" sldId="279"/>
            <ac:spMk id="9" creationId="{46050894-DC1C-7146-9430-DCBFD2B9146D}"/>
          </ac:spMkLst>
        </pc:spChg>
        <pc:spChg chg="add mod">
          <ac:chgData name="Thomas Velle" userId="e861c419495280af" providerId="LiveId" clId="{C05E2DC9-0FEB-954C-ABB3-B23ECF714CE2}" dt="2021-01-31T21:05:43.388" v="1464" actId="20577"/>
          <ac:spMkLst>
            <pc:docMk/>
            <pc:sldMk cId="1017446207" sldId="279"/>
            <ac:spMk id="13" creationId="{78143FBF-70E7-AC47-91EE-25490EDA511C}"/>
          </ac:spMkLst>
        </pc:spChg>
        <pc:spChg chg="add mod">
          <ac:chgData name="Thomas Velle" userId="e861c419495280af" providerId="LiveId" clId="{C05E2DC9-0FEB-954C-ABB3-B23ECF714CE2}" dt="2021-01-31T20:37:59.706" v="702" actId="20577"/>
          <ac:spMkLst>
            <pc:docMk/>
            <pc:sldMk cId="1017446207" sldId="279"/>
            <ac:spMk id="14" creationId="{6B1370F2-DF4D-C54F-B3F7-4AA9099F754F}"/>
          </ac:spMkLst>
        </pc:spChg>
        <pc:spChg chg="add mod">
          <ac:chgData name="Thomas Velle" userId="e861c419495280af" providerId="LiveId" clId="{C05E2DC9-0FEB-954C-ABB3-B23ECF714CE2}" dt="2021-01-31T20:38:14.540" v="711" actId="20577"/>
          <ac:spMkLst>
            <pc:docMk/>
            <pc:sldMk cId="1017446207" sldId="279"/>
            <ac:spMk id="15" creationId="{52F914EE-9BA8-4F4C-8BE2-86C18CAC617A}"/>
          </ac:spMkLst>
        </pc:spChg>
        <pc:spChg chg="add mod">
          <ac:chgData name="Thomas Velle" userId="e861c419495280af" providerId="LiveId" clId="{C05E2DC9-0FEB-954C-ABB3-B23ECF714CE2}" dt="2021-01-31T20:38:35.108" v="717" actId="20577"/>
          <ac:spMkLst>
            <pc:docMk/>
            <pc:sldMk cId="1017446207" sldId="279"/>
            <ac:spMk id="16" creationId="{93003112-5D1B-8C41-BA16-CC63548AE516}"/>
          </ac:spMkLst>
        </pc:spChg>
        <pc:spChg chg="add mod">
          <ac:chgData name="Thomas Velle" userId="e861c419495280af" providerId="LiveId" clId="{C05E2DC9-0FEB-954C-ABB3-B23ECF714CE2}" dt="2021-01-31T21:06:20.531" v="1469" actId="14100"/>
          <ac:spMkLst>
            <pc:docMk/>
            <pc:sldMk cId="1017446207" sldId="279"/>
            <ac:spMk id="17" creationId="{084C09C1-FFE9-A744-83A9-244E4144C612}"/>
          </ac:spMkLst>
        </pc:spChg>
        <pc:spChg chg="add mod">
          <ac:chgData name="Thomas Velle" userId="e861c419495280af" providerId="LiveId" clId="{C05E2DC9-0FEB-954C-ABB3-B23ECF714CE2}" dt="2021-01-31T20:51:59.061" v="1130" actId="1038"/>
          <ac:spMkLst>
            <pc:docMk/>
            <pc:sldMk cId="1017446207" sldId="279"/>
            <ac:spMk id="18" creationId="{05AAB903-A17B-304E-AD8C-E8D2DCA05400}"/>
          </ac:spMkLst>
        </pc:spChg>
        <pc:spChg chg="add del">
          <ac:chgData name="Thomas Velle" userId="e861c419495280af" providerId="LiveId" clId="{C05E2DC9-0FEB-954C-ABB3-B23ECF714CE2}" dt="2021-01-31T20:48:15.912" v="930" actId="478"/>
          <ac:spMkLst>
            <pc:docMk/>
            <pc:sldMk cId="1017446207" sldId="279"/>
            <ac:spMk id="19" creationId="{F44DEDA9-01B1-B148-8F2A-957D60A53D59}"/>
          </ac:spMkLst>
        </pc:spChg>
        <pc:spChg chg="add mod">
          <ac:chgData name="Thomas Velle" userId="e861c419495280af" providerId="LiveId" clId="{C05E2DC9-0FEB-954C-ABB3-B23ECF714CE2}" dt="2021-01-31T20:51:47.001" v="1093" actId="20577"/>
          <ac:spMkLst>
            <pc:docMk/>
            <pc:sldMk cId="1017446207" sldId="279"/>
            <ac:spMk id="20" creationId="{12738A05-60BB-A240-8ED3-DEE01D91F282}"/>
          </ac:spMkLst>
        </pc:spChg>
        <pc:picChg chg="add mod">
          <ac:chgData name="Thomas Velle" userId="e861c419495280af" providerId="LiveId" clId="{C05E2DC9-0FEB-954C-ABB3-B23ECF714CE2}" dt="2021-01-31T20:34:16.594" v="608" actId="29295"/>
          <ac:picMkLst>
            <pc:docMk/>
            <pc:sldMk cId="1017446207" sldId="279"/>
            <ac:picMk id="10" creationId="{1707042C-4F4E-2947-A57F-AFD952AB1952}"/>
          </ac:picMkLst>
        </pc:picChg>
        <pc:picChg chg="add del mod">
          <ac:chgData name="Thomas Velle" userId="e861c419495280af" providerId="LiveId" clId="{C05E2DC9-0FEB-954C-ABB3-B23ECF714CE2}" dt="2021-01-31T20:32:19" v="562"/>
          <ac:picMkLst>
            <pc:docMk/>
            <pc:sldMk cId="1017446207" sldId="279"/>
            <ac:picMk id="1025" creationId="{303C8FA5-1D33-3C46-A3D1-CE2C2669DC47}"/>
          </ac:picMkLst>
        </pc:picChg>
        <pc:picChg chg="add del">
          <ac:chgData name="Thomas Velle" userId="e861c419495280af" providerId="LiveId" clId="{C05E2DC9-0FEB-954C-ABB3-B23ECF714CE2}" dt="2021-01-31T20:32:21.966" v="564"/>
          <ac:picMkLst>
            <pc:docMk/>
            <pc:sldMk cId="1017446207" sldId="279"/>
            <ac:picMk id="1028" creationId="{368BBC82-1239-4141-9396-E3521CB05E86}"/>
          </ac:picMkLst>
        </pc:picChg>
      </pc:sldChg>
      <pc:sldChg chg="addSp delSp modSp add del modNotesTx">
        <pc:chgData name="Thomas Velle" userId="e861c419495280af" providerId="LiveId" clId="{C05E2DC9-0FEB-954C-ABB3-B23ECF714CE2}" dt="2021-01-26T10:53:27.539" v="481" actId="2696"/>
        <pc:sldMkLst>
          <pc:docMk/>
          <pc:sldMk cId="3150312456" sldId="279"/>
        </pc:sldMkLst>
        <pc:spChg chg="del">
          <ac:chgData name="Thomas Velle" userId="e861c419495280af" providerId="LiveId" clId="{C05E2DC9-0FEB-954C-ABB3-B23ECF714CE2}" dt="2021-01-26T10:31:35.569" v="424" actId="478"/>
          <ac:spMkLst>
            <pc:docMk/>
            <pc:sldMk cId="3150312456" sldId="279"/>
            <ac:spMk id="2" creationId="{96EFD8BC-A779-EA42-891E-55611A90F954}"/>
          </ac:spMkLst>
        </pc:spChg>
        <pc:spChg chg="del">
          <ac:chgData name="Thomas Velle" userId="e861c419495280af" providerId="LiveId" clId="{C05E2DC9-0FEB-954C-ABB3-B23ECF714CE2}" dt="2021-01-26T10:31:34.342" v="423" actId="478"/>
          <ac:spMkLst>
            <pc:docMk/>
            <pc:sldMk cId="3150312456" sldId="279"/>
            <ac:spMk id="3" creationId="{DD691187-D375-2D45-9BB8-D6FB8E98274B}"/>
          </ac:spMkLst>
        </pc:spChg>
        <pc:spChg chg="add del mod">
          <ac:chgData name="Thomas Velle" userId="e861c419495280af" providerId="LiveId" clId="{C05E2DC9-0FEB-954C-ABB3-B23ECF714CE2}" dt="2021-01-26T10:39:57.616" v="436"/>
          <ac:spMkLst>
            <pc:docMk/>
            <pc:sldMk cId="3150312456" sldId="279"/>
            <ac:spMk id="5" creationId="{5B9024E1-F99B-0740-9B31-E93B2091E152}"/>
          </ac:spMkLst>
        </pc:spChg>
        <pc:picChg chg="add del mod">
          <ac:chgData name="Thomas Velle" userId="e861c419495280af" providerId="LiveId" clId="{C05E2DC9-0FEB-954C-ABB3-B23ECF714CE2}" dt="2021-01-26T10:46:48.637" v="450" actId="478"/>
          <ac:picMkLst>
            <pc:docMk/>
            <pc:sldMk cId="3150312456" sldId="279"/>
            <ac:picMk id="4" creationId="{74906ADE-DD6D-DF4D-8B5C-8BEA27839DDD}"/>
          </ac:picMkLst>
        </pc:picChg>
        <pc:picChg chg="add del mod">
          <ac:chgData name="Thomas Velle" userId="e861c419495280af" providerId="LiveId" clId="{C05E2DC9-0FEB-954C-ABB3-B23ECF714CE2}" dt="2021-01-26T10:49:15.596" v="459"/>
          <ac:picMkLst>
            <pc:docMk/>
            <pc:sldMk cId="3150312456" sldId="279"/>
            <ac:picMk id="7" creationId="{A839B2AB-38CF-794F-92EA-9AEF330C7091}"/>
          </ac:picMkLst>
        </pc:picChg>
        <pc:picChg chg="add del mod">
          <ac:chgData name="Thomas Velle" userId="e861c419495280af" providerId="LiveId" clId="{C05E2DC9-0FEB-954C-ABB3-B23ECF714CE2}" dt="2021-01-26T10:49:03.583" v="455"/>
          <ac:picMkLst>
            <pc:docMk/>
            <pc:sldMk cId="3150312456" sldId="279"/>
            <ac:picMk id="9" creationId="{AF9186E3-F66A-6D49-B26B-34447060CCA5}"/>
          </ac:picMkLst>
        </pc:picChg>
        <pc:picChg chg="add del mod">
          <ac:chgData name="Thomas Velle" userId="e861c419495280af" providerId="LiveId" clId="{C05E2DC9-0FEB-954C-ABB3-B23ECF714CE2}" dt="2021-01-26T10:49:32.917" v="465"/>
          <ac:picMkLst>
            <pc:docMk/>
            <pc:sldMk cId="3150312456" sldId="279"/>
            <ac:picMk id="11" creationId="{13C52151-FEDE-FA49-85F1-8B0F73A46668}"/>
          </ac:picMkLst>
        </pc:picChg>
      </pc:sldChg>
      <pc:sldChg chg="add del">
        <pc:chgData name="Thomas Velle" userId="e861c419495280af" providerId="LiveId" clId="{C05E2DC9-0FEB-954C-ABB3-B23ECF714CE2}" dt="2021-01-26T10:25:55.615" v="408" actId="2696"/>
        <pc:sldMkLst>
          <pc:docMk/>
          <pc:sldMk cId="3933859903" sldId="279"/>
        </pc:sldMkLst>
      </pc:sldChg>
      <pc:sldChg chg="addSp delSp modSp add modNotesTx">
        <pc:chgData name="Thomas Velle" userId="e861c419495280af" providerId="LiveId" clId="{C05E2DC9-0FEB-954C-ABB3-B23ECF714CE2}" dt="2021-01-31T21:23:08.027" v="1673" actId="20577"/>
        <pc:sldMkLst>
          <pc:docMk/>
          <pc:sldMk cId="3704243578" sldId="280"/>
        </pc:sldMkLst>
        <pc:spChg chg="mod">
          <ac:chgData name="Thomas Velle" userId="e861c419495280af" providerId="LiveId" clId="{C05E2DC9-0FEB-954C-ABB3-B23ECF714CE2}" dt="2021-01-31T21:23:08.027" v="1673" actId="20577"/>
          <ac:spMkLst>
            <pc:docMk/>
            <pc:sldMk cId="3704243578" sldId="280"/>
            <ac:spMk id="2" creationId="{504B94C4-98AB-1547-B3C6-8332A7562463}"/>
          </ac:spMkLst>
        </pc:spChg>
        <pc:spChg chg="add del mod">
          <ac:chgData name="Thomas Velle" userId="e861c419495280af" providerId="LiveId" clId="{C05E2DC9-0FEB-954C-ABB3-B23ECF714CE2}" dt="2021-01-31T21:13:13.772" v="1487" actId="12"/>
          <ac:spMkLst>
            <pc:docMk/>
            <pc:sldMk cId="3704243578" sldId="280"/>
            <ac:spMk id="3" creationId="{465D8398-F04A-7E48-A819-0D4E4B2275FF}"/>
          </ac:spMkLst>
        </pc:spChg>
        <pc:graphicFrameChg chg="add del mod">
          <ac:chgData name="Thomas Velle" userId="e861c419495280af" providerId="LiveId" clId="{C05E2DC9-0FEB-954C-ABB3-B23ECF714CE2}" dt="2021-01-31T21:12:55.044" v="1482"/>
          <ac:graphicFrameMkLst>
            <pc:docMk/>
            <pc:sldMk cId="3704243578" sldId="280"/>
            <ac:graphicFrameMk id="4" creationId="{06D31F8C-026D-744C-9939-E038E6FB8D02}"/>
          </ac:graphicFrameMkLst>
        </pc:graphicFrameChg>
        <pc:picChg chg="add mod modCrop">
          <ac:chgData name="Thomas Velle" userId="e861c419495280af" providerId="LiveId" clId="{C05E2DC9-0FEB-954C-ABB3-B23ECF714CE2}" dt="2021-01-31T21:22:48.124" v="1663" actId="1036"/>
          <ac:picMkLst>
            <pc:docMk/>
            <pc:sldMk cId="3704243578" sldId="280"/>
            <ac:picMk id="5" creationId="{5A976A46-9528-4C48-942C-CB244E457173}"/>
          </ac:picMkLst>
        </pc:picChg>
      </pc:sldChg>
      <pc:sldChg chg="addSp modSp add ord modNotesTx">
        <pc:chgData name="Thomas Velle" userId="e861c419495280af" providerId="LiveId" clId="{C05E2DC9-0FEB-954C-ABB3-B23ECF714CE2}" dt="2021-01-31T21:29:45.841" v="1863" actId="20577"/>
        <pc:sldMkLst>
          <pc:docMk/>
          <pc:sldMk cId="681559151" sldId="281"/>
        </pc:sldMkLst>
        <pc:spChg chg="mod">
          <ac:chgData name="Thomas Velle" userId="e861c419495280af" providerId="LiveId" clId="{C05E2DC9-0FEB-954C-ABB3-B23ECF714CE2}" dt="2021-01-31T21:29:45.841" v="1863" actId="20577"/>
          <ac:spMkLst>
            <pc:docMk/>
            <pc:sldMk cId="681559151" sldId="281"/>
            <ac:spMk id="2" creationId="{504B94C4-98AB-1547-B3C6-8332A7562463}"/>
          </ac:spMkLst>
        </pc:spChg>
        <pc:spChg chg="mod">
          <ac:chgData name="Thomas Velle" userId="e861c419495280af" providerId="LiveId" clId="{C05E2DC9-0FEB-954C-ABB3-B23ECF714CE2}" dt="2021-01-31T21:15:32.728" v="1547" actId="2710"/>
          <ac:spMkLst>
            <pc:docMk/>
            <pc:sldMk cId="681559151" sldId="281"/>
            <ac:spMk id="3" creationId="{465D8398-F04A-7E48-A819-0D4E4B2275FF}"/>
          </ac:spMkLst>
        </pc:spChg>
        <pc:picChg chg="add mod">
          <ac:chgData name="Thomas Velle" userId="e861c419495280af" providerId="LiveId" clId="{C05E2DC9-0FEB-954C-ABB3-B23ECF714CE2}" dt="2021-01-31T21:29:41.921" v="1862" actId="167"/>
          <ac:picMkLst>
            <pc:docMk/>
            <pc:sldMk cId="681559151" sldId="281"/>
            <ac:picMk id="4" creationId="{ADE1CB4C-72DE-1646-B775-A13F4715FE4C}"/>
          </ac:picMkLst>
        </pc:picChg>
      </pc:sldChg>
      <pc:sldChg chg="addSp modSp add">
        <pc:chgData name="Thomas Velle" userId="e861c419495280af" providerId="LiveId" clId="{C05E2DC9-0FEB-954C-ABB3-B23ECF714CE2}" dt="2021-01-31T21:23:14.422" v="1679" actId="20577"/>
        <pc:sldMkLst>
          <pc:docMk/>
          <pc:sldMk cId="1965028758" sldId="282"/>
        </pc:sldMkLst>
        <pc:spChg chg="mod">
          <ac:chgData name="Thomas Velle" userId="e861c419495280af" providerId="LiveId" clId="{C05E2DC9-0FEB-954C-ABB3-B23ECF714CE2}" dt="2021-01-31T21:23:14.422" v="1679" actId="20577"/>
          <ac:spMkLst>
            <pc:docMk/>
            <pc:sldMk cId="1965028758" sldId="282"/>
            <ac:spMk id="2" creationId="{504B94C4-98AB-1547-B3C6-8332A7562463}"/>
          </ac:spMkLst>
        </pc:spChg>
        <pc:spChg chg="mod">
          <ac:chgData name="Thomas Velle" userId="e861c419495280af" providerId="LiveId" clId="{C05E2DC9-0FEB-954C-ABB3-B23ECF714CE2}" dt="2021-01-31T21:14:31.503" v="1539" actId="20577"/>
          <ac:spMkLst>
            <pc:docMk/>
            <pc:sldMk cId="1965028758" sldId="282"/>
            <ac:spMk id="3" creationId="{465D8398-F04A-7E48-A819-0D4E4B2275FF}"/>
          </ac:spMkLst>
        </pc:spChg>
        <pc:picChg chg="add mod">
          <ac:chgData name="Thomas Velle" userId="e861c419495280af" providerId="LiveId" clId="{C05E2DC9-0FEB-954C-ABB3-B23ECF714CE2}" dt="2021-01-31T21:14:38.544" v="1540" actId="1076"/>
          <ac:picMkLst>
            <pc:docMk/>
            <pc:sldMk cId="1965028758" sldId="282"/>
            <ac:picMk id="4" creationId="{341E40C4-C085-F74D-AE06-CB10A316BAAB}"/>
          </ac:picMkLst>
        </pc:picChg>
      </pc:sldChg>
      <pc:sldChg chg="add del">
        <pc:chgData name="Thomas Velle" userId="e861c419495280af" providerId="LiveId" clId="{C05E2DC9-0FEB-954C-ABB3-B23ECF714CE2}" dt="2021-02-01T09:05:03.910" v="2640" actId="2696"/>
        <pc:sldMkLst>
          <pc:docMk/>
          <pc:sldMk cId="3728205278" sldId="283"/>
        </pc:sldMkLst>
      </pc:sldChg>
      <pc:sldChg chg="addSp delSp modSp add modAnim modNotesTx">
        <pc:chgData name="Thomas Velle" userId="e861c419495280af" providerId="LiveId" clId="{C05E2DC9-0FEB-954C-ABB3-B23ECF714CE2}" dt="2021-01-31T21:44:51.204" v="2625"/>
        <pc:sldMkLst>
          <pc:docMk/>
          <pc:sldMk cId="4188733594" sldId="284"/>
        </pc:sldMkLst>
        <pc:spChg chg="add mod">
          <ac:chgData name="Thomas Velle" userId="e861c419495280af" providerId="LiveId" clId="{C05E2DC9-0FEB-954C-ABB3-B23ECF714CE2}" dt="2021-01-31T21:33:16.689" v="1952" actId="207"/>
          <ac:spMkLst>
            <pc:docMk/>
            <pc:sldMk cId="4188733594" sldId="284"/>
            <ac:spMk id="9" creationId="{0FED5FA1-24AE-8B4F-BFAA-F82C21AEFECF}"/>
          </ac:spMkLst>
        </pc:spChg>
        <pc:spChg chg="add del mod">
          <ac:chgData name="Thomas Velle" userId="e861c419495280af" providerId="LiveId" clId="{C05E2DC9-0FEB-954C-ABB3-B23ECF714CE2}" dt="2021-01-31T21:36:05.926" v="1992" actId="478"/>
          <ac:spMkLst>
            <pc:docMk/>
            <pc:sldMk cId="4188733594" sldId="284"/>
            <ac:spMk id="12" creationId="{37070D43-C66D-A84E-9804-6BCCC34234BC}"/>
          </ac:spMkLst>
        </pc:spChg>
        <pc:spChg chg="add mod">
          <ac:chgData name="Thomas Velle" userId="e861c419495280af" providerId="LiveId" clId="{C05E2DC9-0FEB-954C-ABB3-B23ECF714CE2}" dt="2021-01-31T21:44:30.669" v="2623" actId="20577"/>
          <ac:spMkLst>
            <pc:docMk/>
            <pc:sldMk cId="4188733594" sldId="284"/>
            <ac:spMk id="13" creationId="{C100FADA-33BF-E24C-9A18-B9C22ACED8BD}"/>
          </ac:spMkLst>
        </pc:spChg>
        <pc:spChg chg="add mod">
          <ac:chgData name="Thomas Velle" userId="e861c419495280af" providerId="LiveId" clId="{C05E2DC9-0FEB-954C-ABB3-B23ECF714CE2}" dt="2021-01-31T21:43:58.014" v="2602" actId="20577"/>
          <ac:spMkLst>
            <pc:docMk/>
            <pc:sldMk cId="4188733594" sldId="284"/>
            <ac:spMk id="15" creationId="{81934C63-0DF1-1240-9698-B163894EBAD2}"/>
          </ac:spMkLst>
        </pc:spChg>
        <pc:picChg chg="add mod modCrop">
          <ac:chgData name="Thomas Velle" userId="e861c419495280af" providerId="LiveId" clId="{C05E2DC9-0FEB-954C-ABB3-B23ECF714CE2}" dt="2021-01-31T21:35:23.035" v="1988" actId="1076"/>
          <ac:picMkLst>
            <pc:docMk/>
            <pc:sldMk cId="4188733594" sldId="284"/>
            <ac:picMk id="4" creationId="{201CBA96-52F2-8A46-8CE9-1E65F2A2765A}"/>
          </ac:picMkLst>
        </pc:picChg>
        <pc:picChg chg="add mod modCrop">
          <ac:chgData name="Thomas Velle" userId="e861c419495280af" providerId="LiveId" clId="{C05E2DC9-0FEB-954C-ABB3-B23ECF714CE2}" dt="2021-01-31T21:35:17.486" v="1987" actId="1076"/>
          <ac:picMkLst>
            <pc:docMk/>
            <pc:sldMk cId="4188733594" sldId="284"/>
            <ac:picMk id="5" creationId="{E3015E41-BA9F-0746-8B29-7A07327AAB96}"/>
          </ac:picMkLst>
        </pc:picChg>
        <pc:picChg chg="add del mod">
          <ac:chgData name="Thomas Velle" userId="e861c419495280af" providerId="LiveId" clId="{C05E2DC9-0FEB-954C-ABB3-B23ECF714CE2}" dt="2021-01-31T21:34:53.618" v="1984" actId="478"/>
          <ac:picMkLst>
            <pc:docMk/>
            <pc:sldMk cId="4188733594" sldId="284"/>
            <ac:picMk id="6" creationId="{5B053A4E-8E57-3149-84E8-4E28BCC2C8CE}"/>
          </ac:picMkLst>
        </pc:picChg>
        <pc:picChg chg="add mod">
          <ac:chgData name="Thomas Velle" userId="e861c419495280af" providerId="LiveId" clId="{C05E2DC9-0FEB-954C-ABB3-B23ECF714CE2}" dt="2021-01-31T21:34:32.921" v="1982" actId="1038"/>
          <ac:picMkLst>
            <pc:docMk/>
            <pc:sldMk cId="4188733594" sldId="284"/>
            <ac:picMk id="10" creationId="{A5703312-3682-9841-985D-619914FF9451}"/>
          </ac:picMkLst>
        </pc:picChg>
        <pc:picChg chg="add mod">
          <ac:chgData name="Thomas Velle" userId="e861c419495280af" providerId="LiveId" clId="{C05E2DC9-0FEB-954C-ABB3-B23ECF714CE2}" dt="2021-01-31T21:34:37.401" v="1983" actId="1036"/>
          <ac:picMkLst>
            <pc:docMk/>
            <pc:sldMk cId="4188733594" sldId="284"/>
            <ac:picMk id="11" creationId="{4EB54492-8C06-C145-88D1-DB3B00CD5D59}"/>
          </ac:picMkLst>
        </pc:picChg>
        <pc:picChg chg="add del">
          <ac:chgData name="Thomas Velle" userId="e861c419495280af" providerId="LiveId" clId="{C05E2DC9-0FEB-954C-ABB3-B23ECF714CE2}" dt="2021-01-31T21:43:37.116" v="2564"/>
          <ac:picMkLst>
            <pc:docMk/>
            <pc:sldMk cId="4188733594" sldId="284"/>
            <ac:picMk id="14" creationId="{F3279942-B9D4-754D-95F8-7378AF4DF46B}"/>
          </ac:picMkLst>
        </pc:picChg>
        <pc:cxnChg chg="add mod">
          <ac:chgData name="Thomas Velle" userId="e861c419495280af" providerId="LiveId" clId="{C05E2DC9-0FEB-954C-ABB3-B23ECF714CE2}" dt="2021-01-31T21:32:48.942" v="1946" actId="692"/>
          <ac:cxnSpMkLst>
            <pc:docMk/>
            <pc:sldMk cId="4188733594" sldId="284"/>
            <ac:cxnSpMk id="8" creationId="{DC68B121-16A2-FF4F-9216-E48C2ED621D9}"/>
          </ac:cxnSpMkLst>
        </pc:cxnChg>
      </pc:sldChg>
      <pc:sldChg chg="add del">
        <pc:chgData name="Thomas Velle" userId="e861c419495280af" providerId="LiveId" clId="{C05E2DC9-0FEB-954C-ABB3-B23ECF714CE2}" dt="2021-01-31T21:35:54.325" v="1990" actId="2696"/>
        <pc:sldMkLst>
          <pc:docMk/>
          <pc:sldMk cId="2195014070" sldId="285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43E311-6524-4583-A1AE-33655664BA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A1726C2-467C-42E1-B09E-AF9FD59D9C80}">
      <dgm:prSet/>
      <dgm:spPr/>
      <dgm:t>
        <a:bodyPr/>
        <a:lstStyle/>
        <a:p>
          <a:r>
            <a:rPr lang="nl-NL"/>
            <a:t>Doel van de lessenreeks?</a:t>
          </a:r>
          <a:endParaRPr lang="en-US"/>
        </a:p>
      </dgm:t>
    </dgm:pt>
    <dgm:pt modelId="{149B228C-3F8F-4E32-89ED-B56FBA44DFBD}" type="parTrans" cxnId="{82FC5E0D-5023-4947-9435-F1209072C9A8}">
      <dgm:prSet/>
      <dgm:spPr/>
      <dgm:t>
        <a:bodyPr/>
        <a:lstStyle/>
        <a:p>
          <a:endParaRPr lang="en-US"/>
        </a:p>
      </dgm:t>
    </dgm:pt>
    <dgm:pt modelId="{59B779B6-B986-4FAF-970B-BEDBA384E2FE}" type="sibTrans" cxnId="{82FC5E0D-5023-4947-9435-F1209072C9A8}">
      <dgm:prSet/>
      <dgm:spPr/>
      <dgm:t>
        <a:bodyPr/>
        <a:lstStyle/>
        <a:p>
          <a:endParaRPr lang="en-US"/>
        </a:p>
      </dgm:t>
    </dgm:pt>
    <dgm:pt modelId="{34F56E43-11A2-4EA5-876F-BCB80DB538D0}">
      <dgm:prSet/>
      <dgm:spPr/>
      <dgm:t>
        <a:bodyPr/>
        <a:lstStyle/>
        <a:p>
          <a:r>
            <a:rPr lang="nl-NL"/>
            <a:t>Reizen in coronatijden! Maar aan de hand van het Latijn</a:t>
          </a:r>
          <a:endParaRPr lang="en-US"/>
        </a:p>
      </dgm:t>
    </dgm:pt>
    <dgm:pt modelId="{CB29F3BF-1057-4C11-AC7C-01133BE0FCEE}" type="parTrans" cxnId="{C527B6BD-2A04-4161-A19B-D832C9ABE644}">
      <dgm:prSet/>
      <dgm:spPr/>
      <dgm:t>
        <a:bodyPr/>
        <a:lstStyle/>
        <a:p>
          <a:endParaRPr lang="en-US"/>
        </a:p>
      </dgm:t>
    </dgm:pt>
    <dgm:pt modelId="{8E0B8162-1AFF-40A3-986F-C373762F3CB3}" type="sibTrans" cxnId="{C527B6BD-2A04-4161-A19B-D832C9ABE644}">
      <dgm:prSet/>
      <dgm:spPr/>
      <dgm:t>
        <a:bodyPr/>
        <a:lstStyle/>
        <a:p>
          <a:endParaRPr lang="en-US"/>
        </a:p>
      </dgm:t>
    </dgm:pt>
    <dgm:pt modelId="{AC9E2BE7-0E86-4535-A293-0EAA317CF450}">
      <dgm:prSet/>
      <dgm:spPr/>
      <dgm:t>
        <a:bodyPr/>
        <a:lstStyle/>
        <a:p>
          <a:r>
            <a:rPr lang="nl-NL"/>
            <a:t>Op andere manieren lezen</a:t>
          </a:r>
          <a:endParaRPr lang="en-US"/>
        </a:p>
      </dgm:t>
    </dgm:pt>
    <dgm:pt modelId="{33C62CEE-3240-4350-A5F5-278766AB6FAD}" type="parTrans" cxnId="{6E3A195A-44F6-47D8-AF2F-9350518461D8}">
      <dgm:prSet/>
      <dgm:spPr/>
      <dgm:t>
        <a:bodyPr/>
        <a:lstStyle/>
        <a:p>
          <a:endParaRPr lang="en-US"/>
        </a:p>
      </dgm:t>
    </dgm:pt>
    <dgm:pt modelId="{D56C91BE-D43B-4E32-A7D4-E6E51ACECF86}" type="sibTrans" cxnId="{6E3A195A-44F6-47D8-AF2F-9350518461D8}">
      <dgm:prSet/>
      <dgm:spPr/>
      <dgm:t>
        <a:bodyPr/>
        <a:lstStyle/>
        <a:p>
          <a:endParaRPr lang="en-US"/>
        </a:p>
      </dgm:t>
    </dgm:pt>
    <dgm:pt modelId="{B0FEE3CC-225E-4032-9E52-F392B737F9B8}" type="pres">
      <dgm:prSet presAssocID="{0A43E311-6524-4583-A1AE-33655664BA65}" presName="linear" presStyleCnt="0">
        <dgm:presLayoutVars>
          <dgm:animLvl val="lvl"/>
          <dgm:resizeHandles val="exact"/>
        </dgm:presLayoutVars>
      </dgm:prSet>
      <dgm:spPr/>
    </dgm:pt>
    <dgm:pt modelId="{01AA222E-FCBE-407D-A9E9-C0ED1FC403D2}" type="pres">
      <dgm:prSet presAssocID="{6A1726C2-467C-42E1-B09E-AF9FD59D9C80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E96D037C-EADD-4534-81E2-59BFE3AB66B3}" type="pres">
      <dgm:prSet presAssocID="{6A1726C2-467C-42E1-B09E-AF9FD59D9C80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82FC5E0D-5023-4947-9435-F1209072C9A8}" srcId="{0A43E311-6524-4583-A1AE-33655664BA65}" destId="{6A1726C2-467C-42E1-B09E-AF9FD59D9C80}" srcOrd="0" destOrd="0" parTransId="{149B228C-3F8F-4E32-89ED-B56FBA44DFBD}" sibTransId="{59B779B6-B986-4FAF-970B-BEDBA384E2FE}"/>
    <dgm:cxn modelId="{FFF94655-03A7-47A5-925E-A97C3ED41710}" type="presOf" srcId="{0A43E311-6524-4583-A1AE-33655664BA65}" destId="{B0FEE3CC-225E-4032-9E52-F392B737F9B8}" srcOrd="0" destOrd="0" presId="urn:microsoft.com/office/officeart/2005/8/layout/vList2"/>
    <dgm:cxn modelId="{6E3A195A-44F6-47D8-AF2F-9350518461D8}" srcId="{6A1726C2-467C-42E1-B09E-AF9FD59D9C80}" destId="{AC9E2BE7-0E86-4535-A293-0EAA317CF450}" srcOrd="1" destOrd="0" parTransId="{33C62CEE-3240-4350-A5F5-278766AB6FAD}" sibTransId="{D56C91BE-D43B-4E32-A7D4-E6E51ACECF86}"/>
    <dgm:cxn modelId="{00F6EE74-F565-4DCB-A74D-5336DC261F50}" type="presOf" srcId="{AC9E2BE7-0E86-4535-A293-0EAA317CF450}" destId="{E96D037C-EADD-4534-81E2-59BFE3AB66B3}" srcOrd="0" destOrd="1" presId="urn:microsoft.com/office/officeart/2005/8/layout/vList2"/>
    <dgm:cxn modelId="{1B926F75-C331-436A-B241-D7562319FE3B}" type="presOf" srcId="{34F56E43-11A2-4EA5-876F-BCB80DB538D0}" destId="{E96D037C-EADD-4534-81E2-59BFE3AB66B3}" srcOrd="0" destOrd="0" presId="urn:microsoft.com/office/officeart/2005/8/layout/vList2"/>
    <dgm:cxn modelId="{EEF4787E-7288-452F-B96C-F21B0F74C6D2}" type="presOf" srcId="{6A1726C2-467C-42E1-B09E-AF9FD59D9C80}" destId="{01AA222E-FCBE-407D-A9E9-C0ED1FC403D2}" srcOrd="0" destOrd="0" presId="urn:microsoft.com/office/officeart/2005/8/layout/vList2"/>
    <dgm:cxn modelId="{C527B6BD-2A04-4161-A19B-D832C9ABE644}" srcId="{6A1726C2-467C-42E1-B09E-AF9FD59D9C80}" destId="{34F56E43-11A2-4EA5-876F-BCB80DB538D0}" srcOrd="0" destOrd="0" parTransId="{CB29F3BF-1057-4C11-AC7C-01133BE0FCEE}" sibTransId="{8E0B8162-1AFF-40A3-986F-C373762F3CB3}"/>
    <dgm:cxn modelId="{7C1D6EB5-1A5C-495E-88AC-4E20FEA0EBF8}" type="presParOf" srcId="{B0FEE3CC-225E-4032-9E52-F392B737F9B8}" destId="{01AA222E-FCBE-407D-A9E9-C0ED1FC403D2}" srcOrd="0" destOrd="0" presId="urn:microsoft.com/office/officeart/2005/8/layout/vList2"/>
    <dgm:cxn modelId="{CBACA223-6E3B-4882-993F-341F3473B23C}" type="presParOf" srcId="{B0FEE3CC-225E-4032-9E52-F392B737F9B8}" destId="{E96D037C-EADD-4534-81E2-59BFE3AB66B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43E311-6524-4583-A1AE-33655664BA6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A1726C2-467C-42E1-B09E-AF9FD59D9C80}">
      <dgm:prSet/>
      <dgm:spPr/>
      <dgm:t>
        <a:bodyPr/>
        <a:lstStyle/>
        <a:p>
          <a:r>
            <a:rPr lang="en-US" dirty="0" err="1"/>
            <a:t>Conclusie</a:t>
          </a:r>
          <a:endParaRPr lang="en-US" dirty="0"/>
        </a:p>
      </dgm:t>
    </dgm:pt>
    <dgm:pt modelId="{149B228C-3F8F-4E32-89ED-B56FBA44DFBD}" type="parTrans" cxnId="{82FC5E0D-5023-4947-9435-F1209072C9A8}">
      <dgm:prSet/>
      <dgm:spPr/>
      <dgm:t>
        <a:bodyPr/>
        <a:lstStyle/>
        <a:p>
          <a:endParaRPr lang="en-US"/>
        </a:p>
      </dgm:t>
    </dgm:pt>
    <dgm:pt modelId="{59B779B6-B986-4FAF-970B-BEDBA384E2FE}" type="sibTrans" cxnId="{82FC5E0D-5023-4947-9435-F1209072C9A8}">
      <dgm:prSet/>
      <dgm:spPr/>
      <dgm:t>
        <a:bodyPr/>
        <a:lstStyle/>
        <a:p>
          <a:endParaRPr lang="en-US"/>
        </a:p>
      </dgm:t>
    </dgm:pt>
    <dgm:pt modelId="{34F56E43-11A2-4EA5-876F-BCB80DB538D0}">
      <dgm:prSet/>
      <dgm:spPr/>
      <dgm:t>
        <a:bodyPr/>
        <a:lstStyle/>
        <a:p>
          <a:r>
            <a:rPr lang="nl-NL" dirty="0"/>
            <a:t>Scannen kan ook! Of niet?</a:t>
          </a:r>
          <a:endParaRPr lang="en-US" dirty="0"/>
        </a:p>
      </dgm:t>
    </dgm:pt>
    <dgm:pt modelId="{CB29F3BF-1057-4C11-AC7C-01133BE0FCEE}" type="parTrans" cxnId="{C527B6BD-2A04-4161-A19B-D832C9ABE644}">
      <dgm:prSet/>
      <dgm:spPr/>
      <dgm:t>
        <a:bodyPr/>
        <a:lstStyle/>
        <a:p>
          <a:endParaRPr lang="en-US"/>
        </a:p>
      </dgm:t>
    </dgm:pt>
    <dgm:pt modelId="{8E0B8162-1AFF-40A3-986F-C373762F3CB3}" type="sibTrans" cxnId="{C527B6BD-2A04-4161-A19B-D832C9ABE644}">
      <dgm:prSet/>
      <dgm:spPr/>
      <dgm:t>
        <a:bodyPr/>
        <a:lstStyle/>
        <a:p>
          <a:endParaRPr lang="en-US"/>
        </a:p>
      </dgm:t>
    </dgm:pt>
    <dgm:pt modelId="{20E6AA61-E3AE-4E9F-98D0-E3124968199E}">
      <dgm:prSet/>
      <dgm:spPr/>
      <dgm:t>
        <a:bodyPr/>
        <a:lstStyle/>
        <a:p>
          <a:r>
            <a:rPr lang="en-US" dirty="0" err="1"/>
            <a:t>Volgende</a:t>
          </a:r>
          <a:r>
            <a:rPr lang="en-US" dirty="0"/>
            <a:t> les: de </a:t>
          </a:r>
          <a:r>
            <a:rPr lang="en-US" dirty="0" err="1"/>
            <a:t>wereld</a:t>
          </a:r>
          <a:r>
            <a:rPr lang="en-US" dirty="0"/>
            <a:t>!</a:t>
          </a:r>
        </a:p>
      </dgm:t>
    </dgm:pt>
    <dgm:pt modelId="{F0DA6B7A-12B3-44DE-8B62-9E2373F72D7A}" type="parTrans" cxnId="{017A5A37-5B73-4E83-91BA-A12F109C2E84}">
      <dgm:prSet/>
      <dgm:spPr/>
    </dgm:pt>
    <dgm:pt modelId="{101DAB09-AD56-43D7-B724-C1FB95653D6D}" type="sibTrans" cxnId="{017A5A37-5B73-4E83-91BA-A12F109C2E84}">
      <dgm:prSet/>
      <dgm:spPr/>
    </dgm:pt>
    <dgm:pt modelId="{B0FEE3CC-225E-4032-9E52-F392B737F9B8}" type="pres">
      <dgm:prSet presAssocID="{0A43E311-6524-4583-A1AE-33655664BA65}" presName="linear" presStyleCnt="0">
        <dgm:presLayoutVars>
          <dgm:animLvl val="lvl"/>
          <dgm:resizeHandles val="exact"/>
        </dgm:presLayoutVars>
      </dgm:prSet>
      <dgm:spPr/>
    </dgm:pt>
    <dgm:pt modelId="{01AA222E-FCBE-407D-A9E9-C0ED1FC403D2}" type="pres">
      <dgm:prSet presAssocID="{6A1726C2-467C-42E1-B09E-AF9FD59D9C80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E96D037C-EADD-4534-81E2-59BFE3AB66B3}" type="pres">
      <dgm:prSet presAssocID="{6A1726C2-467C-42E1-B09E-AF9FD59D9C80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82FC5E0D-5023-4947-9435-F1209072C9A8}" srcId="{0A43E311-6524-4583-A1AE-33655664BA65}" destId="{6A1726C2-467C-42E1-B09E-AF9FD59D9C80}" srcOrd="0" destOrd="0" parTransId="{149B228C-3F8F-4E32-89ED-B56FBA44DFBD}" sibTransId="{59B779B6-B986-4FAF-970B-BEDBA384E2FE}"/>
    <dgm:cxn modelId="{017A5A37-5B73-4E83-91BA-A12F109C2E84}" srcId="{6A1726C2-467C-42E1-B09E-AF9FD59D9C80}" destId="{20E6AA61-E3AE-4E9F-98D0-E3124968199E}" srcOrd="1" destOrd="0" parTransId="{F0DA6B7A-12B3-44DE-8B62-9E2373F72D7A}" sibTransId="{101DAB09-AD56-43D7-B724-C1FB95653D6D}"/>
    <dgm:cxn modelId="{FFF94655-03A7-47A5-925E-A97C3ED41710}" type="presOf" srcId="{0A43E311-6524-4583-A1AE-33655664BA65}" destId="{B0FEE3CC-225E-4032-9E52-F392B737F9B8}" srcOrd="0" destOrd="0" presId="urn:microsoft.com/office/officeart/2005/8/layout/vList2"/>
    <dgm:cxn modelId="{1B926F75-C331-436A-B241-D7562319FE3B}" type="presOf" srcId="{34F56E43-11A2-4EA5-876F-BCB80DB538D0}" destId="{E96D037C-EADD-4534-81E2-59BFE3AB66B3}" srcOrd="0" destOrd="0" presId="urn:microsoft.com/office/officeart/2005/8/layout/vList2"/>
    <dgm:cxn modelId="{EEF4787E-7288-452F-B96C-F21B0F74C6D2}" type="presOf" srcId="{6A1726C2-467C-42E1-B09E-AF9FD59D9C80}" destId="{01AA222E-FCBE-407D-A9E9-C0ED1FC403D2}" srcOrd="0" destOrd="0" presId="urn:microsoft.com/office/officeart/2005/8/layout/vList2"/>
    <dgm:cxn modelId="{C527B6BD-2A04-4161-A19B-D832C9ABE644}" srcId="{6A1726C2-467C-42E1-B09E-AF9FD59D9C80}" destId="{34F56E43-11A2-4EA5-876F-BCB80DB538D0}" srcOrd="0" destOrd="0" parTransId="{CB29F3BF-1057-4C11-AC7C-01133BE0FCEE}" sibTransId="{8E0B8162-1AFF-40A3-986F-C373762F3CB3}"/>
    <dgm:cxn modelId="{522DF3ED-6074-4278-8B58-9023850932F6}" type="presOf" srcId="{20E6AA61-E3AE-4E9F-98D0-E3124968199E}" destId="{E96D037C-EADD-4534-81E2-59BFE3AB66B3}" srcOrd="0" destOrd="1" presId="urn:microsoft.com/office/officeart/2005/8/layout/vList2"/>
    <dgm:cxn modelId="{7C1D6EB5-1A5C-495E-88AC-4E20FEA0EBF8}" type="presParOf" srcId="{B0FEE3CC-225E-4032-9E52-F392B737F9B8}" destId="{01AA222E-FCBE-407D-A9E9-C0ED1FC403D2}" srcOrd="0" destOrd="0" presId="urn:microsoft.com/office/officeart/2005/8/layout/vList2"/>
    <dgm:cxn modelId="{CBACA223-6E3B-4882-993F-341F3473B23C}" type="presParOf" srcId="{B0FEE3CC-225E-4032-9E52-F392B737F9B8}" destId="{E96D037C-EADD-4534-81E2-59BFE3AB66B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AA222E-FCBE-407D-A9E9-C0ED1FC403D2}">
      <dsp:nvSpPr>
        <dsp:cNvPr id="0" name=""/>
        <dsp:cNvSpPr/>
      </dsp:nvSpPr>
      <dsp:spPr>
        <a:xfrm>
          <a:off x="0" y="151569"/>
          <a:ext cx="10515600" cy="15590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6500" kern="1200"/>
            <a:t>Doel van de lessenreeks?</a:t>
          </a:r>
          <a:endParaRPr lang="en-US" sz="6500" kern="1200"/>
        </a:p>
      </dsp:txBody>
      <dsp:txXfrm>
        <a:off x="76105" y="227674"/>
        <a:ext cx="10363390" cy="1406815"/>
      </dsp:txXfrm>
    </dsp:sp>
    <dsp:sp modelId="{E96D037C-EADD-4534-81E2-59BFE3AB66B3}">
      <dsp:nvSpPr>
        <dsp:cNvPr id="0" name=""/>
        <dsp:cNvSpPr/>
      </dsp:nvSpPr>
      <dsp:spPr>
        <a:xfrm>
          <a:off x="0" y="1710594"/>
          <a:ext cx="10515600" cy="24891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5100" kern="1200"/>
            <a:t>Reizen in coronatijden! Maar aan de hand van het Latijn</a:t>
          </a:r>
          <a:endParaRPr lang="en-US" sz="5100" kern="1200"/>
        </a:p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5100" kern="1200"/>
            <a:t>Op andere manieren lezen</a:t>
          </a:r>
          <a:endParaRPr lang="en-US" sz="5100" kern="1200"/>
        </a:p>
      </dsp:txBody>
      <dsp:txXfrm>
        <a:off x="0" y="1710594"/>
        <a:ext cx="10515600" cy="24891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AA222E-FCBE-407D-A9E9-C0ED1FC403D2}">
      <dsp:nvSpPr>
        <dsp:cNvPr id="0" name=""/>
        <dsp:cNvSpPr/>
      </dsp:nvSpPr>
      <dsp:spPr>
        <a:xfrm>
          <a:off x="0" y="521581"/>
          <a:ext cx="10515600" cy="15590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500" kern="1200" dirty="0" err="1"/>
            <a:t>Conclusie</a:t>
          </a:r>
          <a:endParaRPr lang="en-US" sz="6500" kern="1200" dirty="0"/>
        </a:p>
      </dsp:txBody>
      <dsp:txXfrm>
        <a:off x="76105" y="597686"/>
        <a:ext cx="10363390" cy="1406815"/>
      </dsp:txXfrm>
    </dsp:sp>
    <dsp:sp modelId="{E96D037C-EADD-4534-81E2-59BFE3AB66B3}">
      <dsp:nvSpPr>
        <dsp:cNvPr id="0" name=""/>
        <dsp:cNvSpPr/>
      </dsp:nvSpPr>
      <dsp:spPr>
        <a:xfrm>
          <a:off x="0" y="2080606"/>
          <a:ext cx="10515600" cy="17491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82550" rIns="462280" bIns="82550" numCol="1" spcCol="1270" anchor="t" anchorCtr="0">
          <a:noAutofit/>
        </a:bodyPr>
        <a:lstStyle/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nl-NL" sz="5100" kern="1200" dirty="0"/>
            <a:t>Scannen kan ook! Of niet?</a:t>
          </a:r>
          <a:endParaRPr lang="en-US" sz="5100" kern="1200" dirty="0"/>
        </a:p>
        <a:p>
          <a:pPr marL="285750" lvl="1" indent="-285750" algn="l" defTabSz="22669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5100" kern="1200" dirty="0" err="1"/>
            <a:t>Volgende</a:t>
          </a:r>
          <a:r>
            <a:rPr lang="en-US" sz="5100" kern="1200" dirty="0"/>
            <a:t> les: de </a:t>
          </a:r>
          <a:r>
            <a:rPr lang="en-US" sz="5100" kern="1200" dirty="0" err="1"/>
            <a:t>wereld</a:t>
          </a:r>
          <a:r>
            <a:rPr lang="en-US" sz="5100" kern="1200" dirty="0"/>
            <a:t>!</a:t>
          </a:r>
        </a:p>
      </dsp:txBody>
      <dsp:txXfrm>
        <a:off x="0" y="2080606"/>
        <a:ext cx="10515600" cy="1749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71CA7-94B5-3748-90B9-FF8CB78AECCA}" type="datetimeFigureOut">
              <a:rPr lang="en-US" smtClean="0"/>
              <a:t>5/18/21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1FDA99-C79A-2343-92D8-ADAF182527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720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248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/>
              <a:t>Bron: https://www.britannica.com/place/Europe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6551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8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Ausonius</a:t>
            </a:r>
            <a:r>
              <a:rPr lang="nl-NL" sz="18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begint kort en krachtig. Waarom houdt hij het zo kort bij Rome?</a:t>
            </a:r>
            <a:endParaRPr lang="nl-BE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3031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nl-NL" sz="12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dudum</a:t>
            </a:r>
            <a:r>
              <a:rPr lang="nl-NL" sz="12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: vroeger, lange tijd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nl-NL" sz="12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Gestire</a:t>
            </a:r>
            <a:r>
              <a:rPr lang="nl-NL" sz="12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hevig verlangen, begeren (+ </a:t>
            </a:r>
            <a:r>
              <a:rPr lang="nl-NL" sz="12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AcI</a:t>
            </a:r>
            <a:r>
              <a:rPr lang="nl-NL" sz="12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nl-NL" sz="12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infinitefzin</a:t>
            </a:r>
            <a:r>
              <a:rPr lang="nl-NL" sz="12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nl-NL" sz="1200" dirty="0" err="1">
                <a:effectLst/>
                <a:latin typeface="AppleSystemUIFont"/>
                <a:ea typeface="Times New Roman" panose="02020603050405020304" pitchFamily="18" charset="0"/>
                <a:cs typeface="Times New Roman" panose="02020603050405020304" pitchFamily="18" charset="0"/>
              </a:rPr>
              <a:t>Trevericus</a:t>
            </a:r>
            <a:r>
              <a:rPr lang="nl-NL" sz="1200" dirty="0">
                <a:effectLst/>
                <a:latin typeface="AppleSystemUIFon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nl-NL" sz="1200" dirty="0" err="1">
                <a:effectLst/>
                <a:latin typeface="AppleSystemUIFont"/>
                <a:ea typeface="Times New Roman" panose="02020603050405020304" pitchFamily="18" charset="0"/>
                <a:cs typeface="Times New Roman" panose="02020603050405020304" pitchFamily="18" charset="0"/>
              </a:rPr>
              <a:t>adj</a:t>
            </a:r>
            <a:r>
              <a:rPr lang="nl-NL" sz="1200" dirty="0">
                <a:effectLst/>
                <a:latin typeface="AppleSystemUIFont"/>
                <a:ea typeface="Times New Roman" panose="02020603050405020304" pitchFamily="18" charset="0"/>
                <a:cs typeface="Times New Roman" panose="02020603050405020304" pitchFamily="18" charset="0"/>
              </a:rPr>
              <a:t> van </a:t>
            </a:r>
            <a:r>
              <a:rPr lang="nl-NL" sz="1200" dirty="0" err="1">
                <a:effectLst/>
                <a:latin typeface="AppleSystemUIFont"/>
                <a:ea typeface="Times New Roman" panose="02020603050405020304" pitchFamily="18" charset="0"/>
                <a:cs typeface="Times New Roman" panose="02020603050405020304" pitchFamily="18" charset="0"/>
              </a:rPr>
              <a:t>Treveris</a:t>
            </a:r>
            <a:endParaRPr lang="nl-NL" sz="1200" dirty="0">
              <a:effectLst/>
              <a:latin typeface="AppleSystemUIFon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nl-NL" sz="1200" dirty="0" err="1">
                <a:effectLst/>
                <a:latin typeface="AppleSystemUIFont"/>
                <a:ea typeface="Times New Roman" panose="02020603050405020304" pitchFamily="18" charset="0"/>
                <a:cs typeface="Times New Roman" panose="02020603050405020304" pitchFamily="18" charset="0"/>
              </a:rPr>
              <a:t>Solium</a:t>
            </a:r>
            <a:r>
              <a:rPr lang="nl-NL" sz="1200" dirty="0">
                <a:effectLst/>
                <a:latin typeface="AppleSystemUIFont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nl-NL" sz="1200" dirty="0" err="1">
                <a:effectLst/>
                <a:latin typeface="AppleSystemUIFont"/>
                <a:ea typeface="Times New Roman" panose="02020603050405020304" pitchFamily="18" charset="0"/>
                <a:cs typeface="Times New Roman" panose="02020603050405020304" pitchFamily="18" charset="0"/>
              </a:rPr>
              <a:t>onz</a:t>
            </a:r>
            <a:r>
              <a:rPr lang="nl-NL" sz="1200" dirty="0">
                <a:effectLst/>
                <a:latin typeface="AppleSystemUIFont"/>
                <a:ea typeface="Times New Roman" panose="02020603050405020304" pitchFamily="18" charset="0"/>
                <a:cs typeface="Times New Roman" panose="02020603050405020304" pitchFamily="18" charset="0"/>
              </a:rPr>
              <a:t>, troon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nl-BE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Gremium: schoot, buik,…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nl-BE" sz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Vestire</a:t>
            </a:r>
            <a:r>
              <a:rPr lang="nl-BE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bekleden, omgeven, inkleden</a:t>
            </a:r>
          </a:p>
          <a:p>
            <a:pPr marL="171450" indent="-171450">
              <a:buFontTx/>
              <a:buChar char="-"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71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nl-NL" dirty="0" err="1"/>
              <a:t>Altrix</a:t>
            </a:r>
            <a:r>
              <a:rPr lang="nl-NL" dirty="0"/>
              <a:t>: voedster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Reticere</a:t>
            </a:r>
            <a:r>
              <a:rPr lang="nl-NL" dirty="0"/>
              <a:t>: verzwijgen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Coctilis</a:t>
            </a:r>
            <a:r>
              <a:rPr lang="nl-NL" dirty="0"/>
              <a:t>: gebakken, van baksteen</a:t>
            </a:r>
          </a:p>
          <a:p>
            <a:pPr marL="171450" indent="-171450">
              <a:buFontTx/>
              <a:buChar char="-"/>
            </a:pPr>
            <a:r>
              <a:rPr lang="nl-NL" dirty="0"/>
              <a:t>Per </a:t>
            </a:r>
            <a:r>
              <a:rPr lang="nl-NL" dirty="0" err="1"/>
              <a:t>latus</a:t>
            </a:r>
            <a:r>
              <a:rPr lang="nl-NL" dirty="0"/>
              <a:t> (</a:t>
            </a:r>
            <a:r>
              <a:rPr lang="nl-NL" dirty="0" err="1"/>
              <a:t>lateris</a:t>
            </a:r>
            <a:r>
              <a:rPr lang="nl-NL" dirty="0"/>
              <a:t>, onz.) flank, zij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Ninguis</a:t>
            </a:r>
            <a:r>
              <a:rPr lang="nl-NL" dirty="0"/>
              <a:t>: sneeuw!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Pineus</a:t>
            </a:r>
            <a:r>
              <a:rPr lang="nl-NL" dirty="0"/>
              <a:t>: van pijnbomen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Hiberus</a:t>
            </a:r>
            <a:r>
              <a:rPr lang="nl-NL" dirty="0"/>
              <a:t>: Iberisch, Spaans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Modo</a:t>
            </a:r>
            <a:r>
              <a:rPr lang="nl-NL" dirty="0"/>
              <a:t>: onlangs</a:t>
            </a:r>
          </a:p>
          <a:p>
            <a:pPr marL="171450" indent="-171450">
              <a:buFontTx/>
              <a:buChar char="-"/>
            </a:pPr>
            <a:r>
              <a:rPr lang="nl-NL" dirty="0"/>
              <a:t>Cum: hoewel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Dispendium</a:t>
            </a:r>
            <a:r>
              <a:rPr lang="nl-NL" dirty="0"/>
              <a:t>: verlies, schade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Complecti</a:t>
            </a:r>
            <a:r>
              <a:rPr lang="nl-NL" dirty="0"/>
              <a:t>, omarmen, koesteren,…</a:t>
            </a:r>
          </a:p>
          <a:p>
            <a:pPr marL="171450" indent="-171450">
              <a:buFontTx/>
              <a:buChar char="-"/>
            </a:pPr>
            <a:endParaRPr lang="nl-NL" dirty="0"/>
          </a:p>
          <a:p>
            <a:pPr marL="171450" indent="-171450">
              <a:buFontTx/>
              <a:buChar char="-"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26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axilla, </a:t>
            </a:r>
            <a:r>
              <a:rPr lang="en-US" dirty="0" err="1"/>
              <a:t>vr</a:t>
            </a:r>
            <a:r>
              <a:rPr lang="en-US" dirty="0"/>
              <a:t>. </a:t>
            </a:r>
            <a:r>
              <a:rPr lang="en-US" dirty="0" err="1"/>
              <a:t>Oksel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 err="1"/>
              <a:t>Iugulum</a:t>
            </a:r>
            <a:r>
              <a:rPr lang="en-US" dirty="0"/>
              <a:t>: keel</a:t>
            </a:r>
          </a:p>
          <a:p>
            <a:pPr marL="171450" indent="-171450">
              <a:buFontTx/>
              <a:buChar char="-"/>
            </a:pPr>
            <a:r>
              <a:rPr lang="en-US" dirty="0"/>
              <a:t>Cervix: </a:t>
            </a:r>
            <a:r>
              <a:rPr lang="en-US" dirty="0" err="1"/>
              <a:t>nek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Papilla: </a:t>
            </a:r>
            <a:r>
              <a:rPr lang="en-US" dirty="0" err="1"/>
              <a:t>tepel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 err="1"/>
              <a:t>Subtus</a:t>
            </a:r>
            <a:r>
              <a:rPr lang="en-US" dirty="0"/>
              <a:t>, </a:t>
            </a:r>
            <a:r>
              <a:rPr lang="en-US" dirty="0" err="1"/>
              <a:t>bijwoord</a:t>
            </a:r>
            <a:r>
              <a:rPr lang="en-US" dirty="0"/>
              <a:t>: </a:t>
            </a:r>
            <a:r>
              <a:rPr lang="en-US" dirty="0" err="1"/>
              <a:t>onderaan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 err="1"/>
              <a:t>Inguen</a:t>
            </a:r>
            <a:r>
              <a:rPr lang="en-US" dirty="0"/>
              <a:t>: lies</a:t>
            </a:r>
          </a:p>
          <a:p>
            <a:pPr marL="171450" indent="-171450">
              <a:buFontTx/>
              <a:buChar char="-"/>
            </a:pPr>
            <a:r>
              <a:rPr lang="en-US" dirty="0"/>
              <a:t>Pudenda: </a:t>
            </a:r>
            <a:r>
              <a:rPr lang="en-US" dirty="0" err="1"/>
              <a:t>schaamstreek</a:t>
            </a:r>
            <a:r>
              <a:rPr lang="en-US" dirty="0"/>
              <a:t> (</a:t>
            </a:r>
            <a:r>
              <a:rPr lang="en-US" dirty="0" err="1"/>
              <a:t>gerundivum</a:t>
            </a:r>
            <a:r>
              <a:rPr lang="en-US" dirty="0"/>
              <a:t>: de </a:t>
            </a:r>
            <a:r>
              <a:rPr lang="en-US" dirty="0" err="1"/>
              <a:t>dingen</a:t>
            </a:r>
            <a:r>
              <a:rPr lang="en-US" dirty="0"/>
              <a:t> </a:t>
            </a:r>
            <a:r>
              <a:rPr lang="en-US" dirty="0" err="1"/>
              <a:t>waarover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je</a:t>
            </a:r>
            <a:r>
              <a:rPr lang="en-US" dirty="0"/>
              <a:t> </a:t>
            </a:r>
            <a:r>
              <a:rPr lang="en-US" dirty="0" err="1"/>
              <a:t>moet</a:t>
            </a:r>
            <a:r>
              <a:rPr lang="en-US" dirty="0"/>
              <a:t> </a:t>
            </a:r>
            <a:r>
              <a:rPr lang="en-US" dirty="0" err="1"/>
              <a:t>schamen</a:t>
            </a:r>
            <a:r>
              <a:rPr lang="en-US" dirty="0"/>
              <a:t>)</a:t>
            </a:r>
          </a:p>
          <a:p>
            <a:pPr marL="171450" indent="-171450">
              <a:buFontTx/>
              <a:buChar char="-"/>
            </a:pPr>
            <a:r>
              <a:rPr lang="en-US" dirty="0"/>
              <a:t>Scapula: </a:t>
            </a:r>
            <a:r>
              <a:rPr lang="en-US" dirty="0" err="1"/>
              <a:t>schouderblad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 err="1"/>
              <a:t>Cubitum</a:t>
            </a:r>
            <a:r>
              <a:rPr lang="en-US" dirty="0"/>
              <a:t>, </a:t>
            </a:r>
            <a:r>
              <a:rPr lang="en-US" dirty="0" err="1"/>
              <a:t>onz</a:t>
            </a:r>
            <a:r>
              <a:rPr lang="en-US" dirty="0"/>
              <a:t>.: </a:t>
            </a:r>
            <a:r>
              <a:rPr lang="en-US" dirty="0" err="1"/>
              <a:t>elleboog</a:t>
            </a:r>
            <a:r>
              <a:rPr lang="en-US" dirty="0"/>
              <a:t>, </a:t>
            </a:r>
            <a:r>
              <a:rPr lang="en-US" dirty="0" err="1"/>
              <a:t>onderarm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Lumbus (</a:t>
            </a:r>
            <a:r>
              <a:rPr lang="en-US" dirty="0" err="1"/>
              <a:t>vaak</a:t>
            </a:r>
            <a:r>
              <a:rPr lang="en-US" dirty="0"/>
              <a:t> </a:t>
            </a:r>
            <a:r>
              <a:rPr lang="en-US" dirty="0" err="1"/>
              <a:t>meervoud</a:t>
            </a:r>
            <a:r>
              <a:rPr lang="en-US" dirty="0"/>
              <a:t>): </a:t>
            </a:r>
            <a:r>
              <a:rPr lang="en-US" dirty="0" err="1"/>
              <a:t>lende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Coxa, </a:t>
            </a:r>
            <a:r>
              <a:rPr lang="en-US" dirty="0" err="1"/>
              <a:t>vr</a:t>
            </a:r>
            <a:r>
              <a:rPr lang="en-US" dirty="0"/>
              <a:t>. </a:t>
            </a:r>
            <a:r>
              <a:rPr lang="en-US" dirty="0" err="1"/>
              <a:t>Heup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 err="1"/>
              <a:t>Podex</a:t>
            </a:r>
            <a:r>
              <a:rPr lang="en-US" dirty="0"/>
              <a:t>, </a:t>
            </a:r>
            <a:r>
              <a:rPr lang="en-US" dirty="0" err="1"/>
              <a:t>podicis</a:t>
            </a:r>
            <a:r>
              <a:rPr lang="en-US" dirty="0"/>
              <a:t> m. </a:t>
            </a:r>
            <a:r>
              <a:rPr lang="en-US" dirty="0" err="1"/>
              <a:t>achterste</a:t>
            </a:r>
            <a:r>
              <a:rPr lang="en-US" dirty="0"/>
              <a:t>, anus (=</a:t>
            </a:r>
            <a:r>
              <a:rPr lang="en-US" dirty="0" err="1"/>
              <a:t>culus</a:t>
            </a:r>
            <a:r>
              <a:rPr lang="en-US" dirty="0"/>
              <a:t>)</a:t>
            </a:r>
          </a:p>
          <a:p>
            <a:pPr marL="171450" indent="-171450">
              <a:buFontTx/>
              <a:buChar char="-"/>
            </a:pPr>
            <a:r>
              <a:rPr lang="en-US" dirty="0"/>
              <a:t>Natis, </a:t>
            </a:r>
            <a:r>
              <a:rPr lang="en-US" dirty="0" err="1"/>
              <a:t>vr</a:t>
            </a:r>
            <a:r>
              <a:rPr lang="en-US" dirty="0"/>
              <a:t>. </a:t>
            </a:r>
            <a:r>
              <a:rPr lang="en-US" dirty="0" err="1"/>
              <a:t>Billen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Femur: </a:t>
            </a:r>
            <a:r>
              <a:rPr lang="en-US" dirty="0" err="1"/>
              <a:t>dijbeen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Crus: </a:t>
            </a:r>
            <a:r>
              <a:rPr lang="en-US" dirty="0" err="1"/>
              <a:t>scheenbeen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 err="1"/>
              <a:t>Sura</a:t>
            </a:r>
            <a:r>
              <a:rPr lang="en-US" dirty="0"/>
              <a:t>, </a:t>
            </a:r>
            <a:r>
              <a:rPr lang="en-US" dirty="0" err="1"/>
              <a:t>vr</a:t>
            </a:r>
            <a:r>
              <a:rPr lang="en-US" dirty="0"/>
              <a:t>. </a:t>
            </a:r>
            <a:r>
              <a:rPr lang="en-US" dirty="0" err="1"/>
              <a:t>Kuit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Talus: </a:t>
            </a:r>
            <a:r>
              <a:rPr lang="en-US" dirty="0" err="1"/>
              <a:t>hiel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 err="1"/>
              <a:t>Calx</a:t>
            </a:r>
            <a:r>
              <a:rPr lang="en-US" dirty="0"/>
              <a:t>: </a:t>
            </a:r>
            <a:r>
              <a:rPr lang="en-US" dirty="0" err="1"/>
              <a:t>hiel</a:t>
            </a:r>
            <a:r>
              <a:rPr lang="en-US" dirty="0"/>
              <a:t>, </a:t>
            </a:r>
            <a:r>
              <a:rPr lang="en-US" dirty="0" err="1"/>
              <a:t>hak</a:t>
            </a:r>
            <a:endParaRPr lang="en-US" dirty="0"/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2861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i="0" dirty="0" err="1"/>
              <a:t>Tanais</a:t>
            </a:r>
            <a:r>
              <a:rPr lang="en-US" i="0" dirty="0"/>
              <a:t>: de Don (in </a:t>
            </a:r>
            <a:r>
              <a:rPr lang="en-US" i="0" dirty="0" err="1"/>
              <a:t>Rusland</a:t>
            </a:r>
            <a:r>
              <a:rPr lang="en-US" i="0" dirty="0"/>
              <a:t>, </a:t>
            </a:r>
            <a:r>
              <a:rPr lang="en-US" i="0" dirty="0" err="1"/>
              <a:t>niet</a:t>
            </a:r>
            <a:r>
              <a:rPr lang="en-US" i="0" dirty="0"/>
              <a:t> </a:t>
            </a:r>
            <a:r>
              <a:rPr lang="en-US" i="0" dirty="0" err="1"/>
              <a:t>ver</a:t>
            </a:r>
            <a:r>
              <a:rPr lang="en-US" i="0" dirty="0"/>
              <a:t> van </a:t>
            </a:r>
            <a:r>
              <a:rPr lang="en-US" i="0" dirty="0" err="1"/>
              <a:t>Oekraïne</a:t>
            </a:r>
            <a:r>
              <a:rPr lang="en-US" i="0" dirty="0"/>
              <a:t>, cf. </a:t>
            </a:r>
            <a:r>
              <a:rPr lang="en-US" i="0" dirty="0" err="1"/>
              <a:t>Shakhtar</a:t>
            </a:r>
            <a:r>
              <a:rPr lang="en-US" i="0" dirty="0"/>
              <a:t> Donetsk)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0575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8868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Bohemia: </a:t>
            </a:r>
            <a:r>
              <a:rPr lang="en-US" dirty="0" err="1"/>
              <a:t>huidige</a:t>
            </a:r>
            <a:r>
              <a:rPr lang="en-US" dirty="0"/>
              <a:t> </a:t>
            </a:r>
            <a:r>
              <a:rPr lang="en-US" dirty="0" err="1"/>
              <a:t>Tsjechië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/>
              <a:t>Dalmatia: </a:t>
            </a:r>
            <a:r>
              <a:rPr lang="en-US" dirty="0" err="1"/>
              <a:t>zuidelijkste</a:t>
            </a:r>
            <a:r>
              <a:rPr lang="en-US" dirty="0"/>
              <a:t> </a:t>
            </a:r>
            <a:r>
              <a:rPr lang="en-US" dirty="0" err="1"/>
              <a:t>deel</a:t>
            </a:r>
            <a:r>
              <a:rPr lang="en-US" dirty="0"/>
              <a:t> van </a:t>
            </a:r>
            <a:r>
              <a:rPr lang="en-US" dirty="0" err="1"/>
              <a:t>Kroatië</a:t>
            </a:r>
            <a:r>
              <a:rPr lang="en-US" dirty="0"/>
              <a:t> (</a:t>
            </a:r>
            <a:r>
              <a:rPr lang="en-US" dirty="0" err="1"/>
              <a:t>o.a</a:t>
            </a:r>
            <a:r>
              <a:rPr lang="en-US" dirty="0"/>
              <a:t>. Dubrovnik)</a:t>
            </a:r>
          </a:p>
          <a:p>
            <a:pPr marL="171450" indent="-171450">
              <a:buFontTx/>
              <a:buChar char="-"/>
            </a:pPr>
            <a:r>
              <a:rPr lang="en-US" dirty="0" err="1"/>
              <a:t>Tartaria</a:t>
            </a:r>
            <a:r>
              <a:rPr lang="en-US" dirty="0"/>
              <a:t> Minor: Zuid-</a:t>
            </a:r>
            <a:r>
              <a:rPr lang="en-US" dirty="0" err="1"/>
              <a:t>Oekraïne</a:t>
            </a:r>
            <a:r>
              <a:rPr lang="en-US" dirty="0"/>
              <a:t> + </a:t>
            </a:r>
            <a:r>
              <a:rPr lang="en-US" dirty="0" err="1"/>
              <a:t>Krim</a:t>
            </a:r>
            <a:endParaRPr lang="en-US" dirty="0"/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023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Tussen</a:t>
            </a:r>
            <a:r>
              <a:rPr lang="en-US" dirty="0"/>
              <a:t> de </a:t>
            </a:r>
            <a:r>
              <a:rPr lang="en-US" dirty="0" err="1"/>
              <a:t>Minoïsche</a:t>
            </a:r>
            <a:r>
              <a:rPr lang="en-US" dirty="0"/>
              <a:t> </a:t>
            </a:r>
            <a:r>
              <a:rPr lang="en-US" dirty="0" err="1"/>
              <a:t>cultuur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de 18de </a:t>
            </a:r>
            <a:r>
              <a:rPr lang="en-US" dirty="0" err="1"/>
              <a:t>eeuw</a:t>
            </a:r>
            <a:r>
              <a:rPr lang="en-US" dirty="0"/>
              <a:t> </a:t>
            </a:r>
            <a:r>
              <a:rPr lang="en-US" dirty="0" err="1"/>
              <a:t>liggen</a:t>
            </a:r>
            <a:r>
              <a:rPr lang="en-US" dirty="0"/>
              <a:t> 3000 </a:t>
            </a:r>
            <a:r>
              <a:rPr lang="en-US" dirty="0" err="1"/>
              <a:t>jaar</a:t>
            </a:r>
            <a:r>
              <a:rPr lang="en-US" dirty="0"/>
              <a:t>!!! Europa is </a:t>
            </a:r>
            <a:r>
              <a:rPr lang="en-US" dirty="0" err="1"/>
              <a:t>volwassen</a:t>
            </a:r>
            <a:r>
              <a:rPr lang="en-US" dirty="0"/>
              <a:t> </a:t>
            </a:r>
            <a:r>
              <a:rPr lang="en-US" dirty="0" err="1"/>
              <a:t>geworden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85233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34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2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Onderwijsleergesprek om lessenreeks in te leiden</a:t>
            </a:r>
            <a:endParaRPr lang="en-US" sz="2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nl-NL" sz="2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Waar situeren jullie Latijn? </a:t>
            </a:r>
            <a:endParaRPr lang="en-US" sz="2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nl-NL" sz="2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Waar werd het gesproken en geschreven? </a:t>
            </a:r>
            <a:endParaRPr lang="en-US" sz="2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nl-NL" sz="2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Verspreidt het Latijn zich na het Romeinse Rijk naar andere contreien?</a:t>
            </a:r>
            <a:endParaRPr lang="en-US" sz="2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nl-NL" sz="20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Welke sporen vinden we van het Latijn in andere streken, landen en continenten?</a:t>
            </a:r>
            <a:endParaRPr lang="en-US" sz="2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5907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295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2589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4686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2820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7626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800" dirty="0" err="1"/>
              <a:t>Bron</a:t>
            </a:r>
            <a:r>
              <a:rPr lang="en-US" sz="1800" dirty="0"/>
              <a:t>: http://</a:t>
            </a:r>
            <a:r>
              <a:rPr lang="en-US" sz="1800" dirty="0" err="1"/>
              <a:t>micmap.org</a:t>
            </a:r>
            <a:r>
              <a:rPr lang="en-US" sz="1800" dirty="0"/>
              <a:t>/</a:t>
            </a:r>
            <a:r>
              <a:rPr lang="en-US" sz="1800" dirty="0" err="1"/>
              <a:t>dicfro</a:t>
            </a:r>
            <a:r>
              <a:rPr lang="en-US" sz="1800" dirty="0"/>
              <a:t>/search/</a:t>
            </a:r>
            <a:r>
              <a:rPr lang="en-US" sz="1800" dirty="0" err="1"/>
              <a:t>gaffiot</a:t>
            </a:r>
            <a:r>
              <a:rPr lang="en-US" sz="1800" dirty="0"/>
              <a:t>/ 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pagus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(1), m,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dorp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Istud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haec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verwijzen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naar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? Oppidum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urbs)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vallo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(4), vallum is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eerder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‘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versterking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aggeribus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(5): agger,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aggeris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o.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aarden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dam of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vallis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(6),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komt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van vallum 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onz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palissaden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niet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vallis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vr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., dal) 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pomoerium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(7),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vrijgelaten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ruimte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tussen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huizen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wallen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extra, fossa. (8) 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sloot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gracht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propugnacula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(9), vesting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specula (11),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uitkijktoren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wachtpost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Extant &gt; ex-stare,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erbovenuit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steken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Editioribus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editus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hoog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(let.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Uitgevend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urbem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ingressus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fit,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suburbia (12),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voorstad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portam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(13)  =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niet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portus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-us, m. haven!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super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pontem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(14). 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Porta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habet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cataractas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(15) 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valhek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geval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ook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wel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waterval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 het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Nederlands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Engels!)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Valvas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valvae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v.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dubbele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deur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claustra,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onz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Kan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vanalles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beteken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maar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ook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slot,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grendel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et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repagula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slagboom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quoque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vectes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(18), Vectis, m., is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ook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deurgrendel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of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hefboom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suburbana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(20), let.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Dichtbij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stad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landgoed</a:t>
            </a:r>
            <a:endParaRPr lang="en-US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lnSpc>
                <a:spcPct val="200000"/>
              </a:lnSpc>
              <a:buFontTx/>
              <a:buChar char="-"/>
            </a:pP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quoque 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caemeteria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(21) </a:t>
            </a:r>
            <a:endParaRPr lang="nl-BE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894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nl-NL" dirty="0" err="1"/>
              <a:t>quoad</a:t>
            </a:r>
            <a:r>
              <a:rPr lang="nl-NL" dirty="0"/>
              <a:t>, bijwoord: in zoverre, </a:t>
            </a:r>
            <a:r>
              <a:rPr lang="nl-NL" dirty="0" err="1"/>
              <a:t>voorzover</a:t>
            </a:r>
            <a:r>
              <a:rPr lang="nl-NL" dirty="0"/>
              <a:t>, wat betreft</a:t>
            </a:r>
          </a:p>
          <a:p>
            <a:pPr marL="171450" indent="-171450">
              <a:buFontTx/>
              <a:buChar char="-"/>
            </a:pPr>
            <a:r>
              <a:rPr lang="nl-NL" dirty="0"/>
              <a:t>Insula, eiland, maar ook huizenblok of wijk</a:t>
            </a:r>
          </a:p>
          <a:p>
            <a:pPr marL="171450" indent="-171450">
              <a:buFontTx/>
              <a:buChar char="-"/>
            </a:pPr>
            <a:r>
              <a:rPr lang="nl-NL" dirty="0"/>
              <a:t>26: </a:t>
            </a:r>
            <a:r>
              <a:rPr lang="nl-NL" dirty="0" err="1"/>
              <a:t>viginti</a:t>
            </a:r>
            <a:r>
              <a:rPr lang="nl-NL" dirty="0"/>
              <a:t> </a:t>
            </a:r>
            <a:r>
              <a:rPr lang="nl-NL" dirty="0" err="1"/>
              <a:t>sex</a:t>
            </a:r>
            <a:endParaRPr lang="nl-NL" dirty="0"/>
          </a:p>
          <a:p>
            <a:pPr marL="171450" indent="-171450">
              <a:buFontTx/>
              <a:buChar char="-"/>
            </a:pPr>
            <a:r>
              <a:rPr lang="nl-NL" dirty="0" err="1"/>
              <a:t>Alveus</a:t>
            </a:r>
            <a:r>
              <a:rPr lang="nl-NL" dirty="0"/>
              <a:t>, m.: (rivier)bedding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Rigare</a:t>
            </a:r>
            <a:r>
              <a:rPr lang="nl-NL" dirty="0"/>
              <a:t>: bevloeien, irrigeren, natmaken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Efficere</a:t>
            </a:r>
            <a:r>
              <a:rPr lang="nl-NL" dirty="0"/>
              <a:t>, </a:t>
            </a:r>
            <a:r>
              <a:rPr lang="nl-NL" dirty="0" err="1"/>
              <a:t>io</a:t>
            </a:r>
            <a:r>
              <a:rPr lang="nl-NL" dirty="0"/>
              <a:t>, tot stand brengen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Perluere</a:t>
            </a:r>
            <a:r>
              <a:rPr lang="nl-NL" dirty="0"/>
              <a:t>, natmaken</a:t>
            </a:r>
          </a:p>
          <a:p>
            <a:pPr marL="171450" indent="-171450">
              <a:buFontTx/>
              <a:buChar char="-"/>
            </a:pPr>
            <a:r>
              <a:rPr lang="nl-NL" dirty="0"/>
              <a:t>Constantijn IV, Byzantijnse keizer</a:t>
            </a:r>
          </a:p>
          <a:p>
            <a:pPr marL="171450" indent="-171450">
              <a:buFontTx/>
              <a:buChar char="-"/>
            </a:pPr>
            <a:r>
              <a:rPr lang="nl-NL" dirty="0"/>
              <a:t>Sint </a:t>
            </a:r>
            <a:r>
              <a:rPr lang="nl-NL" dirty="0" err="1"/>
              <a:t>Amandus</a:t>
            </a:r>
            <a:endParaRPr lang="nl-NL" dirty="0"/>
          </a:p>
          <a:p>
            <a:pPr marL="171450" indent="-171450">
              <a:buFontTx/>
              <a:buChar char="-"/>
            </a:pPr>
            <a:r>
              <a:rPr lang="nl-NL" dirty="0"/>
              <a:t>Keizer Ferdinand I (jongere broer van Karel V), begin 16</a:t>
            </a:r>
            <a:r>
              <a:rPr lang="nl-NL" baseline="30000" dirty="0"/>
              <a:t>de</a:t>
            </a:r>
            <a:r>
              <a:rPr lang="nl-NL" dirty="0"/>
              <a:t> eeuw</a:t>
            </a:r>
          </a:p>
          <a:p>
            <a:pPr marL="171450" indent="-171450">
              <a:buFontTx/>
              <a:buChar char="-"/>
            </a:pPr>
            <a:endParaRPr lang="nl-NL" dirty="0"/>
          </a:p>
          <a:p>
            <a:pPr marL="171450" indent="-171450">
              <a:buFontTx/>
              <a:buChar char="-"/>
            </a:pPr>
            <a:endParaRPr lang="nl-NL" dirty="0"/>
          </a:p>
          <a:p>
            <a:pPr marL="171450" indent="-171450">
              <a:buFontTx/>
              <a:buChar char="-"/>
            </a:pPr>
            <a:endParaRPr lang="nl-NL" dirty="0"/>
          </a:p>
          <a:p>
            <a:pPr marL="171450" indent="-171450">
              <a:buFontTx/>
              <a:buChar char="-"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973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nl-NL" dirty="0" err="1"/>
              <a:t>Trinovantum</a:t>
            </a:r>
            <a:r>
              <a:rPr lang="nl-NL" dirty="0"/>
              <a:t>, komt van </a:t>
            </a:r>
            <a:r>
              <a:rPr lang="nl-NL" dirty="0" err="1"/>
              <a:t>Troia</a:t>
            </a:r>
            <a:r>
              <a:rPr lang="nl-NL" dirty="0"/>
              <a:t> nova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Pervius</a:t>
            </a:r>
            <a:r>
              <a:rPr lang="nl-NL" dirty="0"/>
              <a:t>: begaanbaar, toegankelijk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Emporium</a:t>
            </a:r>
            <a:r>
              <a:rPr lang="nl-NL" dirty="0"/>
              <a:t>: handelsplaats, markt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Inclyta</a:t>
            </a:r>
            <a:r>
              <a:rPr lang="nl-NL" dirty="0"/>
              <a:t> &gt; </a:t>
            </a:r>
            <a:r>
              <a:rPr lang="nl-NL" dirty="0" err="1"/>
              <a:t>inclutus</a:t>
            </a:r>
            <a:r>
              <a:rPr lang="nl-NL" dirty="0"/>
              <a:t> of </a:t>
            </a:r>
            <a:r>
              <a:rPr lang="nl-NL" dirty="0" err="1"/>
              <a:t>inclitus</a:t>
            </a:r>
            <a:r>
              <a:rPr lang="nl-NL" dirty="0"/>
              <a:t>: bekend, beroemd,…</a:t>
            </a:r>
          </a:p>
          <a:p>
            <a:pPr marL="171450" indent="-171450">
              <a:buFontTx/>
              <a:buChar char="-"/>
            </a:pPr>
            <a:endParaRPr lang="nl-NL" dirty="0"/>
          </a:p>
          <a:p>
            <a:pPr marL="171450" indent="-171450">
              <a:buFontTx/>
              <a:buChar char="-"/>
            </a:pPr>
            <a:endParaRPr lang="nl-NL" dirty="0"/>
          </a:p>
          <a:p>
            <a:pPr marL="171450" indent="-171450">
              <a:buFontTx/>
              <a:buChar char="-"/>
            </a:pPr>
            <a:endParaRPr lang="nl-NL" dirty="0"/>
          </a:p>
          <a:p>
            <a:pPr marL="171450" indent="-171450">
              <a:buFontTx/>
              <a:buChar char="-"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54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nl-NL" dirty="0"/>
              <a:t>Wat is vreemd aan de uitleg </a:t>
            </a:r>
            <a:r>
              <a:rPr lang="nl-NL" dirty="0" err="1"/>
              <a:t>ivm</a:t>
            </a:r>
            <a:r>
              <a:rPr lang="nl-NL" dirty="0"/>
              <a:t> de </a:t>
            </a:r>
            <a:r>
              <a:rPr lang="nl-NL" dirty="0" err="1"/>
              <a:t>aere</a:t>
            </a:r>
            <a:r>
              <a:rPr lang="nl-NL" dirty="0"/>
              <a:t> </a:t>
            </a:r>
            <a:r>
              <a:rPr lang="nl-NL" dirty="0" err="1"/>
              <a:t>salubri</a:t>
            </a:r>
            <a:endParaRPr lang="nl-NL" dirty="0"/>
          </a:p>
          <a:p>
            <a:pPr marL="171450" indent="-171450">
              <a:buFontTx/>
              <a:buChar char="-"/>
            </a:pPr>
            <a:r>
              <a:rPr lang="nl-NL" dirty="0" err="1"/>
              <a:t>Figere</a:t>
            </a:r>
            <a:r>
              <a:rPr lang="nl-NL" dirty="0"/>
              <a:t>, </a:t>
            </a:r>
            <a:r>
              <a:rPr lang="nl-NL" dirty="0" err="1"/>
              <a:t>fixi</a:t>
            </a:r>
            <a:r>
              <a:rPr lang="nl-NL" dirty="0"/>
              <a:t>, fixum, gevestigd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Saltem</a:t>
            </a:r>
            <a:r>
              <a:rPr lang="nl-NL" dirty="0"/>
              <a:t>, bijwoord: tenminste, althans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competere</a:t>
            </a:r>
            <a:r>
              <a:rPr lang="nl-NL" dirty="0"/>
              <a:t>,: passen, geschikt zijn,…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acquirere</a:t>
            </a:r>
            <a:r>
              <a:rPr lang="nl-NL" dirty="0"/>
              <a:t>, </a:t>
            </a:r>
            <a:r>
              <a:rPr lang="nl-NL" dirty="0" err="1"/>
              <a:t>aquisivi</a:t>
            </a:r>
            <a:r>
              <a:rPr lang="nl-NL" dirty="0"/>
              <a:t>, </a:t>
            </a:r>
            <a:r>
              <a:rPr lang="nl-NL" dirty="0" err="1"/>
              <a:t>aquisitum</a:t>
            </a:r>
            <a:r>
              <a:rPr lang="nl-NL" dirty="0"/>
              <a:t>: verkrijgen, erbij krijgen, verwerven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Haeresis</a:t>
            </a:r>
            <a:r>
              <a:rPr lang="nl-NL" dirty="0"/>
              <a:t>, is onz.: ketterij, sekte</a:t>
            </a:r>
          </a:p>
          <a:p>
            <a:pPr marL="171450" indent="-171450">
              <a:buFontTx/>
              <a:buChar char="-"/>
            </a:pPr>
            <a:r>
              <a:rPr lang="nl-NL" dirty="0" err="1"/>
              <a:t>Profligare</a:t>
            </a:r>
            <a:r>
              <a:rPr lang="nl-NL" dirty="0"/>
              <a:t>: verslaan, ten val brengen </a:t>
            </a:r>
          </a:p>
          <a:p>
            <a:pPr marL="171450" indent="-171450">
              <a:buFontTx/>
              <a:buChar char="-"/>
            </a:pPr>
            <a:endParaRPr lang="nl-NL" dirty="0"/>
          </a:p>
          <a:p>
            <a:pPr marL="171450" indent="-171450">
              <a:buFontTx/>
              <a:buChar char="-"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85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nl-NL" dirty="0"/>
              <a:t>- Se </a:t>
            </a:r>
            <a:r>
              <a:rPr lang="nl-NL" dirty="0" err="1"/>
              <a:t>conferre</a:t>
            </a:r>
            <a:r>
              <a:rPr lang="nl-NL" dirty="0"/>
              <a:t>: zich begeven naar</a:t>
            </a:r>
          </a:p>
          <a:p>
            <a:pPr marL="171450" indent="-171450">
              <a:buFontTx/>
              <a:buChar char="-"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6690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nl-NL" dirty="0"/>
              <a:t>Wat zijn de voor- en nadelen van scannen, denk je?</a:t>
            </a:r>
          </a:p>
          <a:p>
            <a:pPr marL="171450" indent="-171450">
              <a:buFontTx/>
              <a:buChar char="-"/>
            </a:pPr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1016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Vandaag</a:t>
            </a:r>
            <a:r>
              <a:rPr lang="en-US" dirty="0"/>
              <a:t> de </a:t>
            </a:r>
            <a:r>
              <a:rPr lang="en-US" dirty="0" err="1"/>
              <a:t>vraag</a:t>
            </a:r>
            <a:r>
              <a:rPr lang="en-US" dirty="0"/>
              <a:t>: wat is het centrum van Europa?</a:t>
            </a:r>
          </a:p>
          <a:p>
            <a:pPr marL="171450" indent="-171450">
              <a:buFontTx/>
              <a:buChar char="-"/>
            </a:pPr>
            <a:r>
              <a:rPr lang="en-US" dirty="0"/>
              <a:t>Europa: </a:t>
            </a:r>
            <a:r>
              <a:rPr lang="en-US" dirty="0" err="1"/>
              <a:t>mythologische</a:t>
            </a:r>
            <a:r>
              <a:rPr lang="en-US" dirty="0"/>
              <a:t> </a:t>
            </a:r>
            <a:r>
              <a:rPr lang="en-US" dirty="0" err="1"/>
              <a:t>figuur</a:t>
            </a:r>
            <a:r>
              <a:rPr lang="en-US" dirty="0"/>
              <a:t>. Centrum </a:t>
            </a:r>
            <a:r>
              <a:rPr lang="en-US" dirty="0" err="1"/>
              <a:t>toen</a:t>
            </a:r>
            <a:r>
              <a:rPr lang="en-US" dirty="0"/>
              <a:t> </a:t>
            </a:r>
            <a:r>
              <a:rPr lang="en-US" dirty="0" err="1"/>
              <a:t>Kreta</a:t>
            </a:r>
            <a:r>
              <a:rPr lang="en-US" dirty="0"/>
              <a:t> met de </a:t>
            </a:r>
            <a:r>
              <a:rPr lang="en-US" dirty="0" err="1"/>
              <a:t>Minoïsche</a:t>
            </a:r>
            <a:r>
              <a:rPr lang="en-US" dirty="0"/>
              <a:t> </a:t>
            </a:r>
            <a:r>
              <a:rPr lang="en-US" dirty="0" err="1"/>
              <a:t>cultuur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en-US" dirty="0" err="1"/>
              <a:t>Vandaag</a:t>
            </a:r>
            <a:r>
              <a:rPr lang="en-US" dirty="0"/>
              <a:t>?</a:t>
            </a:r>
          </a:p>
          <a:p>
            <a:pPr marL="628650" lvl="1" indent="-171450">
              <a:buFontTx/>
              <a:buChar char="-"/>
            </a:pPr>
            <a:r>
              <a:rPr lang="en-US" dirty="0" err="1"/>
              <a:t>Geografisch</a:t>
            </a:r>
            <a:r>
              <a:rPr lang="en-US" dirty="0"/>
              <a:t>: </a:t>
            </a:r>
            <a:r>
              <a:rPr lang="en-US" dirty="0" err="1"/>
              <a:t>kleine</a:t>
            </a:r>
            <a:r>
              <a:rPr lang="en-US" dirty="0"/>
              <a:t> </a:t>
            </a:r>
            <a:r>
              <a:rPr lang="en-US" dirty="0" err="1"/>
              <a:t>dorpen</a:t>
            </a:r>
            <a:r>
              <a:rPr lang="en-US" dirty="0"/>
              <a:t> in </a:t>
            </a:r>
            <a:r>
              <a:rPr lang="en-US" dirty="0" err="1"/>
              <a:t>Polen</a:t>
            </a:r>
            <a:r>
              <a:rPr lang="en-US" dirty="0"/>
              <a:t>, </a:t>
            </a:r>
            <a:r>
              <a:rPr lang="en-US" dirty="0" err="1"/>
              <a:t>Oekraïne</a:t>
            </a:r>
            <a:r>
              <a:rPr lang="en-US" dirty="0"/>
              <a:t>, </a:t>
            </a:r>
            <a:r>
              <a:rPr lang="en-US" dirty="0" err="1"/>
              <a:t>Litouwen</a:t>
            </a:r>
            <a:r>
              <a:rPr lang="en-US" dirty="0"/>
              <a:t>, </a:t>
            </a:r>
            <a:r>
              <a:rPr lang="en-US" dirty="0" err="1"/>
              <a:t>Hongarije</a:t>
            </a:r>
            <a:r>
              <a:rPr lang="en-US" dirty="0"/>
              <a:t>…</a:t>
            </a:r>
          </a:p>
          <a:p>
            <a:pPr marL="628650" lvl="1" indent="-171450">
              <a:buFontTx/>
              <a:buChar char="-"/>
            </a:pPr>
            <a:r>
              <a:rPr lang="en-US" dirty="0" err="1"/>
              <a:t>Geografisch</a:t>
            </a:r>
            <a:r>
              <a:rPr lang="en-US" dirty="0"/>
              <a:t> in de EU: </a:t>
            </a:r>
            <a:r>
              <a:rPr lang="en-US" dirty="0" err="1"/>
              <a:t>Gadheim</a:t>
            </a:r>
            <a:r>
              <a:rPr lang="en-US" dirty="0"/>
              <a:t>, </a:t>
            </a:r>
            <a:r>
              <a:rPr lang="en-US" dirty="0" err="1"/>
              <a:t>ergens</a:t>
            </a:r>
            <a:r>
              <a:rPr lang="en-US" dirty="0"/>
              <a:t> in </a:t>
            </a:r>
            <a:r>
              <a:rPr lang="en-US" dirty="0" err="1"/>
              <a:t>Beieren</a:t>
            </a:r>
            <a:r>
              <a:rPr lang="en-US" dirty="0"/>
              <a:t> in Zuid-</a:t>
            </a:r>
            <a:r>
              <a:rPr lang="en-US" dirty="0" err="1"/>
              <a:t>Duitsland</a:t>
            </a:r>
            <a:r>
              <a:rPr lang="en-US" dirty="0"/>
              <a:t> </a:t>
            </a:r>
            <a:r>
              <a:rPr lang="en-US" dirty="0" err="1"/>
              <a:t>sinds</a:t>
            </a:r>
            <a:r>
              <a:rPr lang="en-US" dirty="0"/>
              <a:t> Brexit</a:t>
            </a:r>
          </a:p>
          <a:p>
            <a:pPr marL="628650" lvl="1" indent="-171450">
              <a:buFontTx/>
              <a:buChar char="-"/>
            </a:pPr>
            <a:r>
              <a:rPr lang="en-US" dirty="0" err="1"/>
              <a:t>Politiek</a:t>
            </a:r>
            <a:r>
              <a:rPr lang="en-US" dirty="0"/>
              <a:t>?</a:t>
            </a:r>
          </a:p>
          <a:p>
            <a:pPr marL="628650" lvl="1" indent="-171450">
              <a:buFontTx/>
              <a:buChar char="-"/>
            </a:pPr>
            <a:r>
              <a:rPr lang="en-US" dirty="0" err="1"/>
              <a:t>Cultureel</a:t>
            </a:r>
            <a:r>
              <a:rPr lang="en-US" dirty="0"/>
              <a:t>? </a:t>
            </a:r>
          </a:p>
          <a:p>
            <a:pPr marL="628650" lvl="1" indent="-171450">
              <a:buFontTx/>
              <a:buChar char="-"/>
            </a:pPr>
            <a:endParaRPr lang="en-US" dirty="0"/>
          </a:p>
          <a:p>
            <a:pPr marL="171450" lvl="0" indent="-171450">
              <a:buFontTx/>
              <a:buChar char="-"/>
            </a:pPr>
            <a:r>
              <a:rPr lang="en-US" dirty="0" err="1"/>
              <a:t>Waarom</a:t>
            </a:r>
            <a:r>
              <a:rPr lang="en-US" dirty="0"/>
              <a:t> </a:t>
            </a:r>
            <a:r>
              <a:rPr lang="en-US" dirty="0" err="1"/>
              <a:t>zou</a:t>
            </a:r>
            <a:r>
              <a:rPr lang="en-US" dirty="0"/>
              <a:t> men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belangrijk</a:t>
            </a:r>
            <a:r>
              <a:rPr lang="en-US" dirty="0"/>
              <a:t> </a:t>
            </a:r>
            <a:r>
              <a:rPr lang="en-US" dirty="0" err="1"/>
              <a:t>vinden</a:t>
            </a:r>
            <a:r>
              <a:rPr lang="en-US" dirty="0"/>
              <a:t> om </a:t>
            </a:r>
            <a:r>
              <a:rPr lang="en-US" dirty="0" err="1"/>
              <a:t>dit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claimen</a:t>
            </a:r>
            <a:r>
              <a:rPr lang="en-US" dirty="0"/>
              <a:t>?</a:t>
            </a:r>
          </a:p>
          <a:p>
            <a:pPr marL="628650" lvl="1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FDA99-C79A-2343-92D8-ADAF182527E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726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D5323-18F7-234E-BD39-DCC45651CB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E9718E-D131-7442-87CB-B5BA29553C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F04CBA-A56C-1D4B-8C6D-0A874905C9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F22359-08BB-2B4D-B007-36416AFD8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95A566-4A54-AC44-B3BD-27273A6EA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508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4812B-D7B2-5540-A4CF-1C5A8938C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84B8B1-2A1C-7A4A-80BC-18407C8508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04AD5E-BCD6-F54B-BC7B-16FEA3C9D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5D280-3EC7-0346-909C-A824E333E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89642-8C32-014E-A9E4-E6E45DD8F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50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804170A-784E-0347-88C2-D8AAB6C2E2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534617-F1B7-714A-9C47-EE410B174A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3AD82-A3D1-E24F-8A02-9DDD58B1A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5F9D33-1135-514B-B744-9D3127CD1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25E22-CA00-1741-B70E-FC11144987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7266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7936E5-948C-CA44-AE0B-F11E27151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C03174-A3DC-564A-9AB2-31D122D56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8D36B0-BA23-6B4B-AFC8-E40DA4C50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D06B7D-E161-DB49-981F-67318F11D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E00F0B-BDB7-B14F-A0F4-E865398FD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8039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52CC1-38E1-CF42-8ABE-3E13ED253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71B63E-D7A0-F045-98BB-91AA8AA2C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386279-23EC-804A-9359-663F2EB0B7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484F87-0E60-0849-8C10-917B99CBE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793A36-B11E-964E-909A-F66EA64D7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378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58D68-D553-F44E-83B6-9DBEC84C5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09F82-F86E-CD44-8F3A-432E89CEF5B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2AF794-DB89-504E-9C2C-BCDD5C302D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25D22-A5CF-4341-9D81-A6D871215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B45EB2-F618-0C49-A24F-1F27ECB70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D16280-3678-9746-9910-FD6F327DE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953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F3E8E1-0C67-9F42-8A07-5CCABDF55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8203E5-4642-6243-8551-B1388166A5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81184-C21E-9544-BA28-C6469A610B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F094D1-67E6-5A40-98A1-BA46EF201F7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406009-CD58-4E48-BB2A-593C703013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8E4A8F-25BC-734B-9D6F-8998DFBD2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205B365-4B47-B147-ADBC-074A784A2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80E1FE6-5345-244A-9882-90C47D922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611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CBB3CE-A8B8-0040-A960-EA8DB405D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691929-77D5-EE49-8965-7360B183F7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A0FC81-C77E-5745-A10C-EE8AB9FF4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EE5F87-AB0A-964F-A0EA-3550A46D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980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6779ABE-ABD2-704A-B7D3-77216F0A85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179AD8-7AA8-BA44-BB83-54885D77C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1BA2A-146B-8445-92DD-96B15B625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44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76551-1654-DC4D-87A4-D491C26F3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3970E5-BA6F-AD43-841A-4B36273E84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203551-9AE7-904E-B2C5-A757AF4A52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9BBE79-6FA7-AD4D-98BA-A48C16CB7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6F0329-2AFA-894F-8D3F-6E27C6450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064680-304B-7948-90AE-5F8061E68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81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828CF-39D6-9143-9841-BDFD55C2E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AE9E70-4E6A-5D4E-A82D-87B0FBBA13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FF4F2D-E9D9-C849-8E20-3B6DB1B508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F20EDC-4A3B-D245-9E29-7EEA1F908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C490A6-C93D-9F4A-BE44-1EC5592F9F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CFBE5-5A41-3F48-8D12-C59039FF9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070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5FBE95-5BD3-C04E-B950-75EC47E9E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27E3D7-84B2-8246-ADC4-AF175A8E01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69FA-7939-5E4D-A90A-6AA7D1FC17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FE444-EE03-854F-A866-C28799AADD70}" type="datetimeFigureOut">
              <a:rPr lang="en-US" smtClean="0"/>
              <a:t>5/18/21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8CD6A-3FE9-BA4A-A5AA-CB4E36D519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9FDF9E-894A-554B-9BFE-A8A2F08461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031D2-4B63-A045-BE88-6DABE26E7D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591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tiff"/><Relationship Id="rId4" Type="http://schemas.openxmlformats.org/officeDocument/2006/relationships/image" Target="../media/image8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3.png"/><Relationship Id="rId7" Type="http://schemas.openxmlformats.org/officeDocument/2006/relationships/image" Target="../media/image30.jpeg"/><Relationship Id="rId12" Type="http://schemas.openxmlformats.org/officeDocument/2006/relationships/image" Target="https://upload.wikimedia.org/wikipedia/commons/thumb/b/b3/Kunyu_Wanguo_Quantu_by_Matteo_Ricci_Plate_4-6.jpg/1280px-Kunyu_Wanguo_Quantu_by_Matteo_Ricci_Plate_4-6.jpg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3.jpeg"/><Relationship Id="rId5" Type="http://schemas.openxmlformats.org/officeDocument/2006/relationships/image" Target="../media/image27.png"/><Relationship Id="rId10" Type="http://schemas.openxmlformats.org/officeDocument/2006/relationships/image" Target="https://upload.wikimedia.org/wikipedia/commons/thumb/b/b8/Kunyu_Wanguo_Quantu_by_Matteo_Ricci_Plate_1-3.jpg/1280px-Kunyu_Wanguo_Quantu_by_Matteo_Ricci_Plate_1-3.jpg" TargetMode="External"/><Relationship Id="rId4" Type="http://schemas.openxmlformats.org/officeDocument/2006/relationships/image" Target="../media/image26.png"/><Relationship Id="rId9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https://upload.wikimedia.org/wikipedia/commons/thumb/b/b3/Kunyu_Wanguo_Quantu_by_Matteo_Ricci_Plate_4-6.jpg/1280px-Kunyu_Wanguo_Quantu_by_Matteo_Ricci_Plate_4-6.jpg" TargetMode="External"/><Relationship Id="rId3" Type="http://schemas.openxmlformats.org/officeDocument/2006/relationships/image" Target="../media/image21.png"/><Relationship Id="rId7" Type="http://schemas.openxmlformats.org/officeDocument/2006/relationships/image" Target="../media/image29.jpeg"/><Relationship Id="rId12" Type="http://schemas.openxmlformats.org/officeDocument/2006/relationships/image" Target="../media/image3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https://upload.wikimedia.org/wikipedia/commons/thumb/b/b8/Kunyu_Wanguo_Quantu_by_Matteo_Ricci_Plate_1-3.jpg/1280px-Kunyu_Wanguo_Quantu_by_Matteo_Ricci_Plate_1-3.jpg" TargetMode="External"/><Relationship Id="rId5" Type="http://schemas.openxmlformats.org/officeDocument/2006/relationships/image" Target="../media/image26.png"/><Relationship Id="rId10" Type="http://schemas.openxmlformats.org/officeDocument/2006/relationships/image" Target="../media/image32.jpeg"/><Relationship Id="rId4" Type="http://schemas.openxmlformats.org/officeDocument/2006/relationships/image" Target="../media/image23.png"/><Relationship Id="rId9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openxmlformats.org/officeDocument/2006/relationships/image" Target="https://upload.wikimedia.org/wikipedia/commons/thumb/b/b3/Kunyu_Wanguo_Quantu_by_Matteo_Ricci_Plate_4-6.jpg/1280px-Kunyu_Wanguo_Quantu_by_Matteo_Ricci_Plate_4-6.jpg" TargetMode="External"/><Relationship Id="rId3" Type="http://schemas.openxmlformats.org/officeDocument/2006/relationships/image" Target="../media/image21.png"/><Relationship Id="rId7" Type="http://schemas.openxmlformats.org/officeDocument/2006/relationships/image" Target="../media/image29.jpeg"/><Relationship Id="rId12" Type="http://schemas.openxmlformats.org/officeDocument/2006/relationships/image" Target="../media/image3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https://upload.wikimedia.org/wikipedia/commons/thumb/b/b8/Kunyu_Wanguo_Quantu_by_Matteo_Ricci_Plate_1-3.jpg/1280px-Kunyu_Wanguo_Quantu_by_Matteo_Ricci_Plate_1-3.jpg" TargetMode="External"/><Relationship Id="rId5" Type="http://schemas.openxmlformats.org/officeDocument/2006/relationships/image" Target="../media/image26.png"/><Relationship Id="rId10" Type="http://schemas.openxmlformats.org/officeDocument/2006/relationships/image" Target="../media/image32.jpeg"/><Relationship Id="rId4" Type="http://schemas.openxmlformats.org/officeDocument/2006/relationships/image" Target="../media/image23.png"/><Relationship Id="rId9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mnesviae.org/nl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.wikisource.org/wiki/Orbis_sensualium_pictus/CXXII._Urbs_%E2%80%93_Die_Stadt" TargetMode="Externa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C5CDFE-1D42-F04E-AE6B-116ACF2F676E}"/>
              </a:ext>
            </a:extLst>
          </p:cNvPr>
          <p:cNvPicPr/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b="45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4FF371-796D-0842-88FF-4A887FC63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5200" y="965200"/>
            <a:ext cx="10261600" cy="3564869"/>
          </a:xfrm>
        </p:spPr>
        <p:txBody>
          <a:bodyPr>
            <a:normAutofit fontScale="90000"/>
          </a:bodyPr>
          <a:lstStyle/>
          <a:p>
            <a:pPr algn="l"/>
            <a:r>
              <a:rPr lang="en-US" sz="115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Les 1: </a:t>
            </a:r>
            <a:r>
              <a:rPr lang="en-US" sz="115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Alle</a:t>
            </a:r>
            <a:r>
              <a:rPr lang="en-US" sz="115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</a:t>
            </a:r>
            <a:r>
              <a:rPr lang="en-US" sz="115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wegen</a:t>
            </a:r>
            <a:r>
              <a:rPr lang="en-US" sz="115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</a:t>
            </a:r>
            <a:r>
              <a:rPr lang="en-US" sz="115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leiden</a:t>
            </a:r>
            <a:r>
              <a:rPr lang="en-US" sz="115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</a:t>
            </a:r>
            <a:r>
              <a:rPr lang="en-US" sz="115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naar</a:t>
            </a:r>
            <a:r>
              <a:rPr lang="en-US" sz="115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Rome?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3D5DF7-C587-D340-97AF-5EB06EEFE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4572002"/>
            <a:ext cx="10261600" cy="1202995"/>
          </a:xfrm>
        </p:spPr>
        <p:txBody>
          <a:bodyPr>
            <a:normAutofit/>
          </a:bodyPr>
          <a:lstStyle/>
          <a:p>
            <a:pPr algn="l"/>
            <a:r>
              <a:rPr lang="en-US" sz="3200"/>
              <a:t>Latijn &amp; de wereld</a:t>
            </a:r>
          </a:p>
        </p:txBody>
      </p:sp>
    </p:spTree>
    <p:extLst>
      <p:ext uri="{BB962C8B-B14F-4D97-AF65-F5344CB8AC3E}">
        <p14:creationId xmlns:p14="http://schemas.microsoft.com/office/powerpoint/2010/main" val="7700276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5AB19E-11A9-4BEA-ADFC-E470050E6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Raad over welke steden onderstaande tekstjes spreken. Geef telkens 3 kenmerken van de stad en onderlijn de overeenkomstige woordgroep in de tekst.</a:t>
            </a:r>
            <a:endParaRPr lang="nl-BE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4BD3E23-9545-4676-9EC4-2CBC78C1F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ABFF3E43-5989-4D77-9028-9DA466A4D1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i="1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____________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antiquitus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Colonia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Focensium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cum Academia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celeberrima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adeo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ut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et Romani,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relictis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Athenis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et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Rhodo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eo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se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conferrent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. Floruit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ibi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lingua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Graeca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;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sita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est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ad mare,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habetque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portum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totius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Galliae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pulcherrimum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.</a:t>
            </a:r>
            <a:endParaRPr lang="nl-BE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9931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ijdelijke aanduiding voor inhoud 2">
            <a:extLst>
              <a:ext uri="{FF2B5EF4-FFF2-40B4-BE49-F238E27FC236}">
                <a16:creationId xmlns:a16="http://schemas.microsoft.com/office/drawing/2014/main" id="{588EB71E-24F9-47BF-B78B-532533E79F8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6229567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53173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4A784B-4046-EB42-B8AE-19CA52E0B72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1000"/>
          </a:blip>
          <a:stretch>
            <a:fillRect/>
          </a:stretch>
        </p:blipFill>
        <p:spPr>
          <a:xfrm>
            <a:off x="0" y="-961956"/>
            <a:ext cx="12192000" cy="1106791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4FF371-796D-0842-88FF-4A887FC63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5200" y="965200"/>
            <a:ext cx="10261600" cy="3564869"/>
          </a:xfrm>
        </p:spPr>
        <p:txBody>
          <a:bodyPr>
            <a:normAutofit fontScale="90000"/>
          </a:bodyPr>
          <a:lstStyle/>
          <a:p>
            <a:pPr algn="l"/>
            <a:r>
              <a:rPr lang="en-US" sz="115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Les 2: Het centrum van Europa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3D5DF7-C587-D340-97AF-5EB06EEFE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4572002"/>
            <a:ext cx="10261600" cy="1202995"/>
          </a:xfrm>
        </p:spPr>
        <p:txBody>
          <a:bodyPr>
            <a:normAutofit/>
          </a:bodyPr>
          <a:lstStyle/>
          <a:p>
            <a:pPr algn="l"/>
            <a:r>
              <a:rPr lang="en-US" sz="3200"/>
              <a:t>Latijn &amp; de wereld</a:t>
            </a:r>
          </a:p>
        </p:txBody>
      </p:sp>
    </p:spTree>
    <p:extLst>
      <p:ext uri="{BB962C8B-B14F-4D97-AF65-F5344CB8AC3E}">
        <p14:creationId xmlns:p14="http://schemas.microsoft.com/office/powerpoint/2010/main" val="2397469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026" name="Picture 2" descr="Afbeelding met kaart&#10;&#10;Automatisch gegenereerde beschrijving">
            <a:extLst>
              <a:ext uri="{FF2B5EF4-FFF2-40B4-BE49-F238E27FC236}">
                <a16:creationId xmlns:a16="http://schemas.microsoft.com/office/drawing/2014/main" id="{89D28FCA-0AFC-46A6-AEFF-35E5E9B9E12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086" b="6257"/>
          <a:stretch/>
        </p:blipFill>
        <p:spPr bwMode="auto">
          <a:xfrm>
            <a:off x="20" y="1282"/>
            <a:ext cx="12191980" cy="685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0382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11A6C77-6109-4F77-975B-C375615A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B343D17-9934-455E-B326-2F39206BA4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A8AA2B63-BFCD-40D0-B2D0-CB714D70E2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80834EBB-06EA-4C69-AF7A-D5A4E69D8A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2D314EC1-63E0-43B5-9CD5-F25593B2CA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Freeform 47">
              <a:extLst>
                <a:ext uri="{FF2B5EF4-FFF2-40B4-BE49-F238E27FC236}">
                  <a16:creationId xmlns:a16="http://schemas.microsoft.com/office/drawing/2014/main" id="{9577EB7D-16A7-4E05-9105-431E72966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C1741C3-592F-47B5-93A0-66FC0BB97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E1D85726-617B-447E-A373-71E473E3F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nl-NL" sz="4000" dirty="0" err="1">
                <a:solidFill>
                  <a:srgbClr val="FFFFFF"/>
                </a:solidFill>
              </a:rPr>
              <a:t>Ausonius</a:t>
            </a:r>
            <a:r>
              <a:rPr lang="nl-NL" sz="4000" dirty="0">
                <a:solidFill>
                  <a:srgbClr val="FFFFFF"/>
                </a:solidFill>
              </a:rPr>
              <a:t>, </a:t>
            </a:r>
            <a:r>
              <a:rPr lang="nl-NL" sz="4000" i="1" dirty="0" err="1">
                <a:solidFill>
                  <a:srgbClr val="FFFFFF"/>
                </a:solidFill>
              </a:rPr>
              <a:t>Ordo</a:t>
            </a:r>
            <a:r>
              <a:rPr lang="nl-NL" sz="4000" i="1" dirty="0">
                <a:solidFill>
                  <a:srgbClr val="FFFFFF"/>
                </a:solidFill>
              </a:rPr>
              <a:t> </a:t>
            </a:r>
            <a:r>
              <a:rPr lang="nl-NL" sz="4000" i="1" dirty="0" err="1">
                <a:solidFill>
                  <a:srgbClr val="FFFFFF"/>
                </a:solidFill>
              </a:rPr>
              <a:t>urbium</a:t>
            </a:r>
            <a:r>
              <a:rPr lang="nl-NL" sz="4000" i="1" dirty="0">
                <a:solidFill>
                  <a:srgbClr val="FFFFFF"/>
                </a:solidFill>
              </a:rPr>
              <a:t> </a:t>
            </a:r>
            <a:r>
              <a:rPr lang="nl-NL" sz="4000" i="1" dirty="0" err="1">
                <a:solidFill>
                  <a:srgbClr val="FFFFFF"/>
                </a:solidFill>
              </a:rPr>
              <a:t>nobilium</a:t>
            </a:r>
            <a:endParaRPr lang="nl-BE" sz="4000" dirty="0">
              <a:solidFill>
                <a:srgbClr val="FFFFFF"/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B23016-042A-4BB7-BAAB-B4BEDBE16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569" y="2494450"/>
            <a:ext cx="6256349" cy="356315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2400" b="1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I. Roma</a:t>
            </a:r>
            <a:endParaRPr lang="nl-BE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nl-NL" sz="24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Prima </a:t>
            </a:r>
            <a:r>
              <a:rPr lang="nl-NL" sz="24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urbes</a:t>
            </a:r>
            <a:r>
              <a:rPr lang="nl-NL" sz="24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24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inter</a:t>
            </a:r>
            <a:r>
              <a:rPr lang="nl-NL" sz="24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nl-NL" sz="24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divum</a:t>
            </a:r>
            <a:r>
              <a:rPr lang="nl-NL" sz="24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24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domus</a:t>
            </a:r>
            <a:r>
              <a:rPr lang="nl-NL" sz="24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nl-NL" sz="24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aurea</a:t>
            </a:r>
            <a:r>
              <a:rPr lang="nl-NL" sz="24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Roma. </a:t>
            </a:r>
            <a:endParaRPr lang="nl-BE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Decimus Magnus Ausonius - Wikipedia">
            <a:extLst>
              <a:ext uri="{FF2B5EF4-FFF2-40B4-BE49-F238E27FC236}">
                <a16:creationId xmlns:a16="http://schemas.microsoft.com/office/drawing/2014/main" id="{D46C654F-A565-413B-8461-BBC61D0B6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032" y="2361220"/>
            <a:ext cx="3460150" cy="3801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57007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Un paseo por Tréveris, la ciudad más antigua de Alemania y el lugar de  nacimiento de Karl Marx">
            <a:extLst>
              <a:ext uri="{FF2B5EF4-FFF2-40B4-BE49-F238E27FC236}">
                <a16:creationId xmlns:a16="http://schemas.microsoft.com/office/drawing/2014/main" id="{B38CF872-6205-49A9-8FA6-70205F0F0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975" y="4311326"/>
            <a:ext cx="3851599" cy="2881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4BD3E23-9545-4676-9EC4-2CBC78C1F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ABFF3E43-5989-4D77-9028-9DA466A4D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7200"/>
            <a:ext cx="10515600" cy="571976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sz="3600" b="1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VI. </a:t>
            </a:r>
            <a:r>
              <a:rPr lang="en-US" sz="3600" b="1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Treveris</a:t>
            </a:r>
            <a:endParaRPr lang="nl-BE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Armipotens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dudum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celebrari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Gallia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gestit</a:t>
            </a:r>
            <a:endParaRPr lang="nl-BE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Trevericaeque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Urbis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solium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quae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proxima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Rheno</a:t>
            </a:r>
            <a:endParaRPr lang="nl-BE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pacis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ut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in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mediae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gremio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secura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quiescit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</a:t>
            </a:r>
            <a:endParaRPr lang="nl-BE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imperii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vires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quod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alit,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quod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vestit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et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armat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.</a:t>
            </a:r>
            <a:endParaRPr lang="en-US" sz="3600" dirty="0">
              <a:latin typeface="AppleSystemUIFont"/>
              <a:ea typeface="Times New Roman" panose="02020603050405020304" pitchFamily="18" charset="0"/>
              <a:cs typeface="AppleSystemUIFont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sz="3600" dirty="0">
                <a:latin typeface="AppleSystemUIFont"/>
                <a:ea typeface="Times New Roman" panose="02020603050405020304" pitchFamily="18" charset="0"/>
                <a:cs typeface="AppleSystemUIFont"/>
              </a:rPr>
              <a:t>[…]</a:t>
            </a:r>
            <a:endParaRPr lang="en-US" sz="3600" dirty="0">
              <a:effectLst/>
              <a:latin typeface="AppleSystemUIFont"/>
              <a:ea typeface="Times New Roman" panose="02020603050405020304" pitchFamily="18" charset="0"/>
              <a:cs typeface="AppleSystemUIFon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D9C1CFE-4F0C-3746-B563-4713A4411D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5716" y="4311326"/>
            <a:ext cx="3806283" cy="288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5020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9ABB59C-9EFF-2F4E-94B1-963D78CBFB3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334500" y="3929866"/>
            <a:ext cx="2857500" cy="1903095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34BD3E23-9545-4676-9EC4-2CBC78C1F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ABFF3E43-5989-4D77-9028-9DA466A4D1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7200"/>
            <a:ext cx="10515600" cy="571976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b="1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XVIII. </a:t>
            </a:r>
            <a:r>
              <a:rPr lang="en-US" b="1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Tolosa</a:t>
            </a:r>
            <a:endParaRPr lang="nl-B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Non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umquam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altricem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nostri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reticebo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Tolosam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</a:t>
            </a:r>
            <a:endParaRPr lang="nl-B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coctilibus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muris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quam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circuit ambitus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ingens</a:t>
            </a:r>
            <a:endParaRPr lang="nl-B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perque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latus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pulchro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praelabitur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amne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Garumna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</a:t>
            </a:r>
            <a:endParaRPr lang="nl-B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innumeris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cultam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populis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confinia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propter</a:t>
            </a:r>
            <a:endParaRPr lang="nl-B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ninguida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Pyrenes et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pinea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Cebennarum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</a:t>
            </a:r>
            <a:endParaRPr lang="nl-B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inter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Aquitanas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gentes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et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nomen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Hiberum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</a:t>
            </a:r>
            <a:endParaRPr lang="nl-B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quae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modo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quadruplices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ex se cum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effuderit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urbes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</a:t>
            </a:r>
            <a:endParaRPr lang="nl-B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non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ulla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exhaustae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sentit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dispendia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plebis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</a:t>
            </a:r>
            <a:endParaRPr lang="nl-BE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quos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genuit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cunctos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gremio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conplexa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 </a:t>
            </a:r>
            <a:r>
              <a:rPr lang="en-US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colonos</a:t>
            </a:r>
            <a:r>
              <a:rPr lang="en-US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.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2FA1F25-2487-4BDC-A6F5-360926603B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500" y="228600"/>
            <a:ext cx="2438400" cy="2438400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A974AEE9-D624-48B1-B202-69026E1025C4}"/>
              </a:ext>
            </a:extLst>
          </p:cNvPr>
          <p:cNvSpPr txBox="1"/>
          <p:nvPr/>
        </p:nvSpPr>
        <p:spPr>
          <a:xfrm>
            <a:off x="9334500" y="2662535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Tolosa</a:t>
            </a:r>
            <a:r>
              <a:rPr lang="nl-NL" dirty="0"/>
              <a:t> onder de Romeinen bezoeken?</a:t>
            </a:r>
          </a:p>
          <a:p>
            <a:r>
              <a:rPr lang="nl-NL" dirty="0"/>
              <a:t>Kijken vanaf 3:33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293366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707042C-4F4E-2947-A57F-AFD952AB1952}"/>
              </a:ext>
            </a:extLst>
          </p:cNvPr>
          <p:cNvPicPr/>
          <p:nvPr/>
        </p:nvPicPr>
        <p:blipFill>
          <a:blip r:embed="rId3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7F921D-E4DE-774D-995F-E7C99EEA5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1063"/>
            <a:ext cx="10515600" cy="539637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200000"/>
              </a:lnSpc>
              <a:buNone/>
            </a:pPr>
            <a:r>
              <a:rPr lang="en-US" dirty="0"/>
              <a:t>__________ </a:t>
            </a:r>
            <a:r>
              <a:rPr lang="en-US" dirty="0" err="1"/>
              <a:t>est</a:t>
            </a:r>
            <a:r>
              <a:rPr lang="en-US" dirty="0"/>
              <a:t> supra, infra, pedes, _________ (quod </a:t>
            </a:r>
            <a:r>
              <a:rPr lang="en-US" dirty="0" err="1"/>
              <a:t>definit</a:t>
            </a:r>
            <a:r>
              <a:rPr lang="en-US" dirty="0"/>
              <a:t> in </a:t>
            </a:r>
            <a:r>
              <a:rPr lang="en-US" dirty="0" err="1"/>
              <a:t>axillas</a:t>
            </a:r>
            <a:r>
              <a:rPr lang="en-US" dirty="0"/>
              <a:t>) pars interior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iugulum</a:t>
            </a:r>
            <a:r>
              <a:rPr lang="en-US" dirty="0"/>
              <a:t>, posterior cervix. __________ </a:t>
            </a:r>
            <a:r>
              <a:rPr lang="en-US" dirty="0" err="1"/>
              <a:t>est</a:t>
            </a:r>
            <a:r>
              <a:rPr lang="en-US" dirty="0"/>
              <a:t> ante; retro, dorsum. In </a:t>
            </a:r>
            <a:r>
              <a:rPr lang="en-US" dirty="0" err="1"/>
              <a:t>illo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 </a:t>
            </a:r>
            <a:r>
              <a:rPr lang="en-US" dirty="0" err="1"/>
              <a:t>feminis</a:t>
            </a:r>
            <a:r>
              <a:rPr lang="en-US" dirty="0"/>
              <a:t> </a:t>
            </a:r>
            <a:r>
              <a:rPr lang="en-US" dirty="0" err="1"/>
              <a:t>binae</a:t>
            </a:r>
            <a:r>
              <a:rPr lang="en-US" dirty="0"/>
              <a:t> </a:t>
            </a:r>
            <a:r>
              <a:rPr lang="en-US" dirty="0" err="1"/>
              <a:t>mammae</a:t>
            </a:r>
            <a:r>
              <a:rPr lang="en-US" dirty="0"/>
              <a:t> cum </a:t>
            </a:r>
            <a:r>
              <a:rPr lang="en-US" dirty="0" err="1"/>
              <a:t>papillis</a:t>
            </a:r>
            <a:r>
              <a:rPr lang="en-US" dirty="0"/>
              <a:t>. </a:t>
            </a:r>
            <a:r>
              <a:rPr lang="nl-NL" dirty="0"/>
              <a:t>Sub ________ </a:t>
            </a:r>
            <a:r>
              <a:rPr lang="nl-NL" dirty="0" err="1"/>
              <a:t>est</a:t>
            </a:r>
            <a:r>
              <a:rPr lang="nl-NL" dirty="0"/>
              <a:t> _________, in </a:t>
            </a:r>
            <a:r>
              <a:rPr lang="nl-NL" dirty="0" err="1"/>
              <a:t>eius</a:t>
            </a:r>
            <a:r>
              <a:rPr lang="nl-NL" dirty="0"/>
              <a:t> medio, </a:t>
            </a:r>
            <a:r>
              <a:rPr lang="nl-NL" dirty="0" err="1"/>
              <a:t>umbilicus</a:t>
            </a:r>
            <a:r>
              <a:rPr lang="nl-NL" dirty="0"/>
              <a:t>, </a:t>
            </a:r>
            <a:r>
              <a:rPr lang="nl-NL" dirty="0" err="1"/>
              <a:t>subtus</a:t>
            </a:r>
            <a:r>
              <a:rPr lang="nl-NL" dirty="0"/>
              <a:t> </a:t>
            </a:r>
            <a:r>
              <a:rPr lang="nl-NL" dirty="0" err="1"/>
              <a:t>inguen</a:t>
            </a:r>
            <a:r>
              <a:rPr lang="nl-NL" dirty="0"/>
              <a:t>, et pudenda. </a:t>
            </a:r>
            <a:r>
              <a:rPr lang="en-US" dirty="0"/>
              <a:t>A </a:t>
            </a:r>
            <a:r>
              <a:rPr lang="en-US" dirty="0" err="1"/>
              <a:t>tergo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 scapulae, a </a:t>
            </a:r>
            <a:r>
              <a:rPr lang="en-US" dirty="0" err="1"/>
              <a:t>quibus</a:t>
            </a:r>
            <a:r>
              <a:rPr lang="en-US" dirty="0"/>
              <a:t> pendent___________, ab his __________, </a:t>
            </a:r>
            <a:r>
              <a:rPr lang="en-US" dirty="0" err="1"/>
              <a:t>eum</a:t>
            </a:r>
            <a:r>
              <a:rPr lang="en-US" dirty="0"/>
              <a:t> </a:t>
            </a:r>
            <a:r>
              <a:rPr lang="en-US" dirty="0" err="1"/>
              <a:t>cubito</a:t>
            </a:r>
            <a:r>
              <a:rPr lang="en-US" dirty="0"/>
              <a:t>, </a:t>
            </a:r>
            <a:r>
              <a:rPr lang="en-US" dirty="0" err="1"/>
              <a:t>inde</a:t>
            </a:r>
            <a:r>
              <a:rPr lang="en-US" dirty="0"/>
              <a:t>, ad </a:t>
            </a:r>
            <a:r>
              <a:rPr lang="en-US" dirty="0" err="1"/>
              <a:t>utrumque</a:t>
            </a:r>
            <a:r>
              <a:rPr lang="en-US" dirty="0"/>
              <a:t> latus, </a:t>
            </a:r>
            <a:r>
              <a:rPr lang="en-US" dirty="0" err="1"/>
              <a:t>manus</a:t>
            </a:r>
            <a:r>
              <a:rPr lang="en-US" dirty="0"/>
              <a:t>, </a:t>
            </a:r>
            <a:r>
              <a:rPr lang="en-US" dirty="0" err="1"/>
              <a:t>dextera</a:t>
            </a:r>
            <a:r>
              <a:rPr lang="en-US" dirty="0"/>
              <a:t> ac </a:t>
            </a:r>
            <a:r>
              <a:rPr lang="en-US" dirty="0" err="1"/>
              <a:t>sinistra</a:t>
            </a:r>
            <a:r>
              <a:rPr lang="en-US" dirty="0"/>
              <a:t>, </a:t>
            </a:r>
            <a:r>
              <a:rPr lang="en-US" dirty="0" err="1"/>
              <a:t>humeros</a:t>
            </a:r>
            <a:r>
              <a:rPr lang="en-US" dirty="0"/>
              <a:t>, excipient lumbi cum </a:t>
            </a:r>
            <a:r>
              <a:rPr lang="en-US" dirty="0" err="1"/>
              <a:t>coxis</a:t>
            </a:r>
            <a:r>
              <a:rPr lang="en-US" dirty="0"/>
              <a:t>, ac in </a:t>
            </a:r>
            <a:r>
              <a:rPr lang="en-US" dirty="0" err="1"/>
              <a:t>podice</a:t>
            </a:r>
            <a:r>
              <a:rPr lang="en-US" dirty="0"/>
              <a:t>, (</a:t>
            </a:r>
            <a:r>
              <a:rPr lang="en-US" dirty="0" err="1"/>
              <a:t>culo</a:t>
            </a:r>
            <a:r>
              <a:rPr lang="en-US" dirty="0"/>
              <a:t>) nates. </a:t>
            </a:r>
            <a:r>
              <a:rPr lang="en-US" dirty="0" err="1"/>
              <a:t>Pedem</a:t>
            </a:r>
            <a:r>
              <a:rPr lang="en-US" dirty="0"/>
              <a:t> </a:t>
            </a:r>
            <a:r>
              <a:rPr lang="en-US" dirty="0" err="1"/>
              <a:t>absolvunt</a:t>
            </a:r>
            <a:r>
              <a:rPr lang="en-US" dirty="0"/>
              <a:t>: femur, tum crus, (</a:t>
            </a:r>
            <a:r>
              <a:rPr lang="en-US" dirty="0" err="1"/>
              <a:t>intermedio</a:t>
            </a:r>
            <a:r>
              <a:rPr lang="en-US" dirty="0"/>
              <a:t> genu) in quo </a:t>
            </a:r>
            <a:r>
              <a:rPr lang="en-US" dirty="0" err="1"/>
              <a:t>sura</a:t>
            </a:r>
            <a:r>
              <a:rPr lang="en-US" dirty="0"/>
              <a:t>, cum </a:t>
            </a:r>
            <a:r>
              <a:rPr lang="en-US" dirty="0" err="1"/>
              <a:t>tilia</a:t>
            </a:r>
            <a:r>
              <a:rPr lang="en-US" dirty="0"/>
              <a:t>, </a:t>
            </a:r>
            <a:r>
              <a:rPr lang="en-US" dirty="0" err="1"/>
              <a:t>abhinc</a:t>
            </a:r>
            <a:r>
              <a:rPr lang="en-US" dirty="0"/>
              <a:t> </a:t>
            </a:r>
            <a:r>
              <a:rPr lang="en-US" dirty="0" err="1"/>
              <a:t>tali</a:t>
            </a:r>
            <a:r>
              <a:rPr lang="en-US" dirty="0"/>
              <a:t>, </a:t>
            </a:r>
            <a:r>
              <a:rPr lang="en-US" dirty="0" err="1"/>
              <a:t>calx</a:t>
            </a:r>
            <a:r>
              <a:rPr lang="en-US" dirty="0"/>
              <a:t> (calcaneum) ac </a:t>
            </a:r>
            <a:r>
              <a:rPr lang="en-US" dirty="0" err="1"/>
              <a:t>solum</a:t>
            </a:r>
            <a:r>
              <a:rPr lang="en-US" dirty="0"/>
              <a:t>, in </a:t>
            </a:r>
            <a:r>
              <a:rPr lang="en-US" dirty="0" err="1"/>
              <a:t>extremo</a:t>
            </a:r>
            <a:r>
              <a:rPr lang="en-US" dirty="0"/>
              <a:t> hallux, cum </a:t>
            </a:r>
            <a:r>
              <a:rPr lang="en-US" dirty="0" err="1"/>
              <a:t>quatuor</a:t>
            </a:r>
            <a:r>
              <a:rPr lang="en-US" dirty="0"/>
              <a:t> _______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997E935-9DAF-994F-A59C-78AC323AB1C8}"/>
              </a:ext>
            </a:extLst>
          </p:cNvPr>
          <p:cNvSpPr/>
          <p:nvPr/>
        </p:nvSpPr>
        <p:spPr>
          <a:xfrm>
            <a:off x="838200" y="99548"/>
            <a:ext cx="10515600" cy="108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spcAft>
                <a:spcPts val="500"/>
              </a:spcAft>
            </a:pPr>
            <a:r>
              <a:rPr lang="nl-NL" b="1" dirty="0" err="1">
                <a:solidFill>
                  <a:srgbClr val="2F5496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Membra</a:t>
            </a:r>
            <a:r>
              <a:rPr lang="nl-NL" b="1" dirty="0">
                <a:solidFill>
                  <a:srgbClr val="2F5496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b="1" dirty="0" err="1">
                <a:solidFill>
                  <a:srgbClr val="2F5496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hominis</a:t>
            </a:r>
            <a:r>
              <a:rPr lang="nl-NL" b="1" dirty="0">
                <a:solidFill>
                  <a:srgbClr val="2F5496"/>
                </a:solidFill>
                <a:latin typeface="Calibri Light" panose="020F03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externa: Invuloefening</a:t>
            </a:r>
            <a:endParaRPr lang="en-US" b="1" dirty="0">
              <a:solidFill>
                <a:srgbClr val="2F5496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nl-NL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Vul onderstaande woorden in in de tekst, met juiste naamval!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nl-NL" i="1" dirty="0" err="1">
                <a:latin typeface="AppleSystemUIFont"/>
                <a:ea typeface="Times New Roman" panose="02020603050405020304" pitchFamily="18" charset="0"/>
                <a:cs typeface="AppleSystemUIFont"/>
              </a:rPr>
              <a:t>Brachium</a:t>
            </a:r>
            <a:r>
              <a:rPr lang="nl-NL" i="1" dirty="0">
                <a:latin typeface="AppleSystemUIFont"/>
                <a:ea typeface="Times New Roman" panose="02020603050405020304" pitchFamily="18" charset="0"/>
                <a:cs typeface="AppleSystemUIFont"/>
              </a:rPr>
              <a:t> – </a:t>
            </a:r>
            <a:r>
              <a:rPr lang="nl-NL" i="1" dirty="0" err="1">
                <a:latin typeface="AppleSystemUIFont"/>
                <a:ea typeface="Times New Roman" panose="02020603050405020304" pitchFamily="18" charset="0"/>
                <a:cs typeface="AppleSystemUIFont"/>
              </a:rPr>
              <a:t>digitus</a:t>
            </a:r>
            <a:r>
              <a:rPr lang="nl-NL" i="1" dirty="0">
                <a:latin typeface="AppleSystemUIFont"/>
                <a:ea typeface="Times New Roman" panose="02020603050405020304" pitchFamily="18" charset="0"/>
                <a:cs typeface="AppleSystemUIFont"/>
              </a:rPr>
              <a:t> – caput – venter – </a:t>
            </a:r>
            <a:r>
              <a:rPr lang="nl-NL" i="1" dirty="0" err="1">
                <a:latin typeface="AppleSystemUIFont"/>
                <a:ea typeface="Times New Roman" panose="02020603050405020304" pitchFamily="18" charset="0"/>
                <a:cs typeface="AppleSystemUIFont"/>
              </a:rPr>
              <a:t>collum</a:t>
            </a:r>
            <a:r>
              <a:rPr lang="nl-NL" i="1" dirty="0">
                <a:latin typeface="AppleSystemUIFont"/>
                <a:ea typeface="Times New Roman" panose="02020603050405020304" pitchFamily="18" charset="0"/>
                <a:cs typeface="AppleSystemUIFont"/>
              </a:rPr>
              <a:t> – </a:t>
            </a:r>
            <a:r>
              <a:rPr lang="nl-NL" i="1" dirty="0" err="1">
                <a:latin typeface="AppleSystemUIFont"/>
                <a:ea typeface="Times New Roman" panose="02020603050405020304" pitchFamily="18" charset="0"/>
                <a:cs typeface="AppleSystemUIFont"/>
              </a:rPr>
              <a:t>pectus</a:t>
            </a:r>
            <a:r>
              <a:rPr lang="nl-NL" i="1" dirty="0">
                <a:latin typeface="AppleSystemUIFont"/>
                <a:ea typeface="Times New Roman" panose="02020603050405020304" pitchFamily="18" charset="0"/>
                <a:cs typeface="AppleSystemUIFont"/>
              </a:rPr>
              <a:t> (x2) – </a:t>
            </a:r>
            <a:r>
              <a:rPr lang="nl-NL" i="1" dirty="0" err="1">
                <a:latin typeface="AppleSystemUIFont"/>
                <a:ea typeface="Times New Roman" panose="02020603050405020304" pitchFamily="18" charset="0"/>
                <a:cs typeface="AppleSystemUIFont"/>
              </a:rPr>
              <a:t>humerus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6050894-DC1C-7146-9430-DCBFD2B9146D}"/>
              </a:ext>
            </a:extLst>
          </p:cNvPr>
          <p:cNvSpPr/>
          <p:nvPr/>
        </p:nvSpPr>
        <p:spPr>
          <a:xfrm>
            <a:off x="838200" y="1302914"/>
            <a:ext cx="1615068" cy="6923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CAPUT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8143FBF-70E7-AC47-91EE-25490EDA511C}"/>
              </a:ext>
            </a:extLst>
          </p:cNvPr>
          <p:cNvSpPr/>
          <p:nvPr/>
        </p:nvSpPr>
        <p:spPr>
          <a:xfrm>
            <a:off x="5377674" y="1278986"/>
            <a:ext cx="1402266" cy="6923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COLLI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1370F2-DF4D-C54F-B3F7-4AA9099F754F}"/>
              </a:ext>
            </a:extLst>
          </p:cNvPr>
          <p:cNvSpPr/>
          <p:nvPr/>
        </p:nvSpPr>
        <p:spPr>
          <a:xfrm>
            <a:off x="4776438" y="1916407"/>
            <a:ext cx="1615068" cy="6923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PECTUS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2F914EE-9BA8-4F4C-8BE2-86C18CAC617A}"/>
              </a:ext>
            </a:extLst>
          </p:cNvPr>
          <p:cNvSpPr/>
          <p:nvPr/>
        </p:nvSpPr>
        <p:spPr>
          <a:xfrm>
            <a:off x="6095999" y="2602053"/>
            <a:ext cx="1375317" cy="6923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PECTORE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3003112-5D1B-8C41-BA16-CC63548AE516}"/>
              </a:ext>
            </a:extLst>
          </p:cNvPr>
          <p:cNvSpPr/>
          <p:nvPr/>
        </p:nvSpPr>
        <p:spPr>
          <a:xfrm>
            <a:off x="7867184" y="2602053"/>
            <a:ext cx="1589051" cy="6923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VENTER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4C09C1-FFE9-A744-83A9-244E4144C612}"/>
              </a:ext>
            </a:extLst>
          </p:cNvPr>
          <p:cNvSpPr/>
          <p:nvPr/>
        </p:nvSpPr>
        <p:spPr>
          <a:xfrm>
            <a:off x="4770858" y="3833275"/>
            <a:ext cx="1620648" cy="6923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BRACHIA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5AAB903-A17B-304E-AD8C-E8D2DCA05400}"/>
              </a:ext>
            </a:extLst>
          </p:cNvPr>
          <p:cNvSpPr/>
          <p:nvPr/>
        </p:nvSpPr>
        <p:spPr>
          <a:xfrm>
            <a:off x="9733148" y="5847849"/>
            <a:ext cx="1570464" cy="6923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DIGITIS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2738A05-60BB-A240-8ED3-DEE01D91F282}"/>
              </a:ext>
            </a:extLst>
          </p:cNvPr>
          <p:cNvSpPr/>
          <p:nvPr/>
        </p:nvSpPr>
        <p:spPr>
          <a:xfrm>
            <a:off x="2019297" y="3856950"/>
            <a:ext cx="1570464" cy="69234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/>
              <a:t>HUMERI</a:t>
            </a:r>
          </a:p>
        </p:txBody>
      </p:sp>
    </p:spTree>
    <p:extLst>
      <p:ext uri="{BB962C8B-B14F-4D97-AF65-F5344CB8AC3E}">
        <p14:creationId xmlns:p14="http://schemas.microsoft.com/office/powerpoint/2010/main" val="101744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B94C4-98AB-1547-B3C6-8332A7562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Holberg, </a:t>
            </a:r>
            <a:r>
              <a:rPr lang="en-US" i="1" dirty="0"/>
              <a:t>Compendium </a:t>
            </a:r>
            <a:r>
              <a:rPr lang="en-US" i="1" dirty="0" err="1"/>
              <a:t>geographicum</a:t>
            </a:r>
            <a:r>
              <a:rPr lang="en-US" i="1" dirty="0"/>
              <a:t> </a:t>
            </a:r>
            <a:r>
              <a:rPr lang="en-US" dirty="0"/>
              <a:t>(1)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D8398-F04A-7E48-A819-0D4E4B227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/>
              <a:t>Europa </a:t>
            </a:r>
            <a:r>
              <a:rPr lang="nl-NL" dirty="0" err="1"/>
              <a:t>prae</a:t>
            </a:r>
            <a:r>
              <a:rPr lang="nl-NL" dirty="0"/>
              <a:t> </a:t>
            </a:r>
            <a:r>
              <a:rPr lang="nl-NL" dirty="0" err="1"/>
              <a:t>caeteris</a:t>
            </a:r>
            <a:r>
              <a:rPr lang="nl-NL" dirty="0"/>
              <a:t> </a:t>
            </a:r>
            <a:r>
              <a:rPr lang="nl-NL" dirty="0" err="1"/>
              <a:t>orbis</a:t>
            </a:r>
            <a:r>
              <a:rPr lang="nl-NL" dirty="0"/>
              <a:t> </a:t>
            </a:r>
            <a:r>
              <a:rPr lang="nl-NL" dirty="0" err="1"/>
              <a:t>partibus</a:t>
            </a:r>
            <a:r>
              <a:rPr lang="nl-NL" dirty="0"/>
              <a:t> </a:t>
            </a:r>
            <a:r>
              <a:rPr lang="nl-NL" dirty="0" err="1"/>
              <a:t>hodie</a:t>
            </a:r>
            <a:r>
              <a:rPr lang="nl-NL" dirty="0"/>
              <a:t> </a:t>
            </a:r>
            <a:r>
              <a:rPr lang="nl-NL" b="1" dirty="0" err="1"/>
              <a:t>celeberrima</a:t>
            </a:r>
            <a:r>
              <a:rPr lang="nl-NL" dirty="0"/>
              <a:t>,</a:t>
            </a:r>
            <a:endParaRPr lang="en-US" dirty="0"/>
          </a:p>
          <a:p>
            <a:pPr marL="0" indent="0">
              <a:buNone/>
            </a:pPr>
            <a:r>
              <a:rPr lang="nl-NL" dirty="0" err="1"/>
              <a:t>terminos</a:t>
            </a:r>
            <a:r>
              <a:rPr lang="nl-NL" dirty="0"/>
              <a:t> </a:t>
            </a:r>
            <a:r>
              <a:rPr lang="nl-NL" dirty="0" err="1"/>
              <a:t>habet</a:t>
            </a:r>
            <a:r>
              <a:rPr lang="nl-NL" dirty="0"/>
              <a:t> </a:t>
            </a:r>
            <a:r>
              <a:rPr lang="nl-NL" dirty="0" err="1"/>
              <a:t>ab</a:t>
            </a:r>
            <a:r>
              <a:rPr lang="nl-NL" dirty="0"/>
              <a:t> </a:t>
            </a:r>
            <a:r>
              <a:rPr lang="nl-NL" dirty="0" err="1"/>
              <a:t>Oriente</a:t>
            </a:r>
            <a:r>
              <a:rPr lang="nl-NL" dirty="0"/>
              <a:t> </a:t>
            </a:r>
            <a:r>
              <a:rPr lang="nl-NL" dirty="0" err="1"/>
              <a:t>Tanaim</a:t>
            </a:r>
            <a:r>
              <a:rPr lang="nl-NL" dirty="0"/>
              <a:t> </a:t>
            </a:r>
            <a:r>
              <a:rPr lang="nl-NL" dirty="0" err="1"/>
              <a:t>Tartariae</a:t>
            </a:r>
            <a:r>
              <a:rPr lang="nl-NL" dirty="0"/>
              <a:t> </a:t>
            </a:r>
            <a:r>
              <a:rPr lang="nl-NL" dirty="0" err="1"/>
              <a:t>Europaeae</a:t>
            </a:r>
            <a:r>
              <a:rPr lang="nl-NL" dirty="0"/>
              <a:t> </a:t>
            </a:r>
            <a:r>
              <a:rPr lang="nl-NL" dirty="0" err="1"/>
              <a:t>flumen</a:t>
            </a:r>
            <a:r>
              <a:rPr lang="nl-NL" dirty="0"/>
              <a:t>, </a:t>
            </a:r>
            <a:endParaRPr lang="en-US" dirty="0"/>
          </a:p>
          <a:p>
            <a:pPr marL="0" indent="0">
              <a:buNone/>
            </a:pPr>
            <a:r>
              <a:rPr lang="nl-NL" dirty="0"/>
              <a:t>a </a:t>
            </a:r>
            <a:r>
              <a:rPr lang="nl-NL" dirty="0" err="1"/>
              <a:t>Meridie</a:t>
            </a:r>
            <a:r>
              <a:rPr lang="nl-NL" dirty="0"/>
              <a:t> Mare </a:t>
            </a:r>
            <a:r>
              <a:rPr lang="nl-NL" dirty="0" err="1"/>
              <a:t>Mediterraneum</a:t>
            </a:r>
            <a:r>
              <a:rPr lang="nl-NL" dirty="0"/>
              <a:t>, </a:t>
            </a:r>
            <a:endParaRPr lang="en-US" dirty="0"/>
          </a:p>
          <a:p>
            <a:pPr marL="0" indent="0">
              <a:buNone/>
            </a:pPr>
            <a:r>
              <a:rPr lang="nl-NL" dirty="0" err="1"/>
              <a:t>Septentrione</a:t>
            </a:r>
            <a:r>
              <a:rPr lang="nl-NL" dirty="0"/>
              <a:t> Mare </a:t>
            </a:r>
            <a:r>
              <a:rPr lang="nl-NL" dirty="0" err="1"/>
              <a:t>Hyperboreum</a:t>
            </a:r>
            <a:r>
              <a:rPr lang="nl-NL" dirty="0"/>
              <a:t>,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ab </a:t>
            </a:r>
            <a:r>
              <a:rPr lang="en-US" dirty="0" err="1"/>
              <a:t>Occidente</a:t>
            </a:r>
            <a:r>
              <a:rPr lang="en-US" dirty="0"/>
              <a:t> Mare </a:t>
            </a:r>
            <a:r>
              <a:rPr lang="en-US" dirty="0" err="1"/>
              <a:t>Atlanticum</a:t>
            </a:r>
            <a:r>
              <a:rPr lang="en-US" dirty="0"/>
              <a:t>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A976A46-9528-4C48-942C-CB244E4571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1057"/>
          <a:stretch/>
        </p:blipFill>
        <p:spPr>
          <a:xfrm>
            <a:off x="0" y="4438183"/>
            <a:ext cx="12192000" cy="253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2435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B94C4-98AB-1547-B3C6-8332A7562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Holberg, </a:t>
            </a:r>
            <a:r>
              <a:rPr lang="en-US" i="1" dirty="0"/>
              <a:t>Compendium </a:t>
            </a:r>
            <a:r>
              <a:rPr lang="en-US" i="1" dirty="0" err="1"/>
              <a:t>geographicum</a:t>
            </a:r>
            <a:r>
              <a:rPr lang="en-US" i="1" dirty="0"/>
              <a:t> </a:t>
            </a:r>
            <a:r>
              <a:rPr lang="en-US" dirty="0"/>
              <a:t>(2)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D8398-F04A-7E48-A819-0D4E4B227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61156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Species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datur</a:t>
            </a:r>
            <a:r>
              <a:rPr lang="en-US" dirty="0"/>
              <a:t> </a:t>
            </a:r>
            <a:r>
              <a:rPr lang="en-US" dirty="0" err="1"/>
              <a:t>feminae</a:t>
            </a:r>
            <a:r>
              <a:rPr lang="en-US" dirty="0"/>
              <a:t> </a:t>
            </a:r>
            <a:r>
              <a:rPr lang="en-US" dirty="0" err="1"/>
              <a:t>sedentis</a:t>
            </a:r>
            <a:r>
              <a:rPr lang="en-US" dirty="0"/>
              <a:t>, </a:t>
            </a:r>
          </a:p>
          <a:p>
            <a:pPr marL="0" indent="0">
              <a:buNone/>
            </a:pPr>
            <a:r>
              <a:rPr lang="en-US" dirty="0" err="1"/>
              <a:t>cuius</a:t>
            </a:r>
            <a:r>
              <a:rPr lang="en-US" dirty="0"/>
              <a:t> caput Hispania, </a:t>
            </a:r>
          </a:p>
          <a:p>
            <a:pPr marL="0" indent="0">
              <a:buNone/>
            </a:pPr>
            <a:r>
              <a:rPr lang="en-US" dirty="0" err="1"/>
              <a:t>collum</a:t>
            </a:r>
            <a:r>
              <a:rPr lang="en-US" dirty="0"/>
              <a:t> pars </a:t>
            </a:r>
            <a:r>
              <a:rPr lang="en-US" dirty="0" err="1"/>
              <a:t>Galliae</a:t>
            </a:r>
            <a:r>
              <a:rPr lang="en-US" dirty="0"/>
              <a:t> extrema, </a:t>
            </a:r>
          </a:p>
          <a:p>
            <a:pPr marL="0" indent="0">
              <a:buNone/>
            </a:pPr>
            <a:r>
              <a:rPr lang="en-US" dirty="0"/>
              <a:t>pectus </a:t>
            </a:r>
            <a:r>
              <a:rPr lang="en-US" dirty="0" err="1"/>
              <a:t>ipsa</a:t>
            </a:r>
            <a:r>
              <a:rPr lang="en-US" dirty="0"/>
              <a:t> Gallia, </a:t>
            </a:r>
          </a:p>
          <a:p>
            <a:pPr marL="0" indent="0">
              <a:buNone/>
            </a:pPr>
            <a:r>
              <a:rPr lang="en-US" dirty="0"/>
              <a:t>brachia Italia ac Britannia, </a:t>
            </a:r>
          </a:p>
          <a:p>
            <a:pPr marL="0" indent="0">
              <a:buNone/>
            </a:pPr>
            <a:r>
              <a:rPr lang="en-US" dirty="0"/>
              <a:t>venter Germania </a:t>
            </a:r>
          </a:p>
          <a:p>
            <a:pPr marL="0" indent="0">
              <a:buNone/>
            </a:pPr>
            <a:r>
              <a:rPr lang="en-US" dirty="0"/>
              <a:t>et </a:t>
            </a:r>
            <a:r>
              <a:rPr lang="en-US" dirty="0" err="1"/>
              <a:t>reliquum</a:t>
            </a:r>
            <a:r>
              <a:rPr lang="en-US" dirty="0"/>
              <a:t> corpus </a:t>
            </a:r>
            <a:r>
              <a:rPr lang="en-US" dirty="0" err="1"/>
              <a:t>aliae</a:t>
            </a:r>
            <a:r>
              <a:rPr lang="en-US" dirty="0"/>
              <a:t> </a:t>
            </a:r>
            <a:r>
              <a:rPr lang="en-US" dirty="0" err="1"/>
              <a:t>regiones</a:t>
            </a:r>
            <a:r>
              <a:rPr lang="en-US" dirty="0"/>
              <a:t>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1E40C4-C085-F74D-AE06-CB10A316BAAB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9024" y="1690688"/>
            <a:ext cx="6594088" cy="4183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028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27B839B-9ADE-406B-8590-F1CAEDED4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45">
            <a:extLst>
              <a:ext uri="{FF2B5EF4-FFF2-40B4-BE49-F238E27FC236}">
                <a16:creationId xmlns:a16="http://schemas.microsoft.com/office/drawing/2014/main" id="{CFE45BF0-46DB-408C-B5F7-7B117168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1022350"/>
            <a:ext cx="709612" cy="2095501"/>
          </a:xfrm>
          <a:custGeom>
            <a:avLst/>
            <a:gdLst>
              <a:gd name="T0" fmla="*/ 447 w 447"/>
              <a:gd name="T1" fmla="*/ 1363 h 1363"/>
              <a:gd name="T2" fmla="*/ 0 w 447"/>
              <a:gd name="T3" fmla="*/ 987 h 1363"/>
              <a:gd name="T4" fmla="*/ 0 w 447"/>
              <a:gd name="T5" fmla="*/ 0 h 1363"/>
              <a:gd name="T6" fmla="*/ 447 w 447"/>
              <a:gd name="T7" fmla="*/ 376 h 1363"/>
              <a:gd name="T8" fmla="*/ 447 w 447"/>
              <a:gd name="T9" fmla="*/ 1363 h 1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47" h="1363">
                <a:moveTo>
                  <a:pt x="447" y="1363"/>
                </a:moveTo>
                <a:lnTo>
                  <a:pt x="0" y="987"/>
                </a:lnTo>
                <a:lnTo>
                  <a:pt x="0" y="0"/>
                </a:lnTo>
                <a:lnTo>
                  <a:pt x="447" y="376"/>
                </a:lnTo>
                <a:lnTo>
                  <a:pt x="447" y="1363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46">
            <a:extLst>
              <a:ext uri="{FF2B5EF4-FFF2-40B4-BE49-F238E27FC236}">
                <a16:creationId xmlns:a16="http://schemas.microsoft.com/office/drawing/2014/main" id="{2AEBC8F2-97B1-41B4-93F1-2D289E197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09710" y="837744"/>
            <a:ext cx="403225" cy="1705431"/>
          </a:xfrm>
          <a:custGeom>
            <a:avLst/>
            <a:gdLst>
              <a:gd name="T0" fmla="*/ 254 w 254"/>
              <a:gd name="T1" fmla="*/ 987 h 1109"/>
              <a:gd name="T2" fmla="*/ 0 w 254"/>
              <a:gd name="T3" fmla="*/ 1109 h 1109"/>
              <a:gd name="T4" fmla="*/ 0 w 254"/>
              <a:gd name="T5" fmla="*/ 119 h 1109"/>
              <a:gd name="T6" fmla="*/ 254 w 254"/>
              <a:gd name="T7" fmla="*/ 0 h 1109"/>
              <a:gd name="T8" fmla="*/ 254 w 254"/>
              <a:gd name="T9" fmla="*/ 987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4" h="1109">
                <a:moveTo>
                  <a:pt x="254" y="987"/>
                </a:moveTo>
                <a:lnTo>
                  <a:pt x="0" y="1109"/>
                </a:lnTo>
                <a:lnTo>
                  <a:pt x="0" y="119"/>
                </a:lnTo>
                <a:lnTo>
                  <a:pt x="254" y="0"/>
                </a:lnTo>
                <a:lnTo>
                  <a:pt x="254" y="98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7">
            <a:extLst>
              <a:ext uri="{FF2B5EF4-FFF2-40B4-BE49-F238E27FC236}">
                <a16:creationId xmlns:a16="http://schemas.microsoft.com/office/drawing/2014/main" id="{472E3A19-F5D5-48FC-BB9C-48C2F68F5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660" y="640894"/>
            <a:ext cx="168275" cy="1713195"/>
          </a:xfrm>
          <a:custGeom>
            <a:avLst/>
            <a:gdLst>
              <a:gd name="T0" fmla="*/ 106 w 106"/>
              <a:gd name="T1" fmla="*/ 1114 h 1114"/>
              <a:gd name="T2" fmla="*/ 0 w 106"/>
              <a:gd name="T3" fmla="*/ 1005 h 1114"/>
              <a:gd name="T4" fmla="*/ 0 w 106"/>
              <a:gd name="T5" fmla="*/ 0 h 1114"/>
              <a:gd name="T6" fmla="*/ 106 w 106"/>
              <a:gd name="T7" fmla="*/ 110 h 1114"/>
              <a:gd name="T8" fmla="*/ 106 w 106"/>
              <a:gd name="T9" fmla="*/ 1114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1114">
                <a:moveTo>
                  <a:pt x="106" y="1114"/>
                </a:moveTo>
                <a:lnTo>
                  <a:pt x="0" y="1005"/>
                </a:lnTo>
                <a:lnTo>
                  <a:pt x="0" y="0"/>
                </a:lnTo>
                <a:lnTo>
                  <a:pt x="106" y="110"/>
                </a:lnTo>
                <a:lnTo>
                  <a:pt x="106" y="111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44">
            <a:extLst>
              <a:ext uri="{FF2B5EF4-FFF2-40B4-BE49-F238E27FC236}">
                <a16:creationId xmlns:a16="http://schemas.microsoft.com/office/drawing/2014/main" id="{7A62E32F-BB65-43A8-8EB5-92346890E5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223203" y="635716"/>
            <a:ext cx="328612" cy="1742360"/>
          </a:xfrm>
          <a:custGeom>
            <a:avLst/>
            <a:gdLst>
              <a:gd name="T0" fmla="*/ 207 w 207"/>
              <a:gd name="T1" fmla="*/ 987 h 1114"/>
              <a:gd name="T2" fmla="*/ 0 w 207"/>
              <a:gd name="T3" fmla="*/ 1114 h 1114"/>
              <a:gd name="T4" fmla="*/ 0 w 207"/>
              <a:gd name="T5" fmla="*/ 127 h 1114"/>
              <a:gd name="T6" fmla="*/ 207 w 207"/>
              <a:gd name="T7" fmla="*/ 0 h 1114"/>
              <a:gd name="T8" fmla="*/ 207 w 207"/>
              <a:gd name="T9" fmla="*/ 987 h 1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7" h="1114">
                <a:moveTo>
                  <a:pt x="207" y="987"/>
                </a:moveTo>
                <a:lnTo>
                  <a:pt x="0" y="1114"/>
                </a:lnTo>
                <a:lnTo>
                  <a:pt x="0" y="127"/>
                </a:lnTo>
                <a:lnTo>
                  <a:pt x="207" y="0"/>
                </a:lnTo>
                <a:lnTo>
                  <a:pt x="207" y="987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E91B64-9FCC-451E-AFB4-A827D6329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644055" y="635715"/>
            <a:ext cx="10907863" cy="154145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0B6197-5548-6D40-9E8B-5747C3BEB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8506" y="800392"/>
            <a:ext cx="10264697" cy="1212102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Kennismaking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4205AE-B018-E44B-BDFD-F75B431917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624" y="2490436"/>
            <a:ext cx="9708995" cy="3567173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/>
              <a:t>Denk voor jezelf:</a:t>
            </a:r>
          </a:p>
          <a:p>
            <a:pPr lvl="0"/>
            <a:r>
              <a:rPr lang="nl-BE" sz="2400"/>
              <a:t>Welke stad in Europa fascineert jou en waarom?</a:t>
            </a:r>
            <a:endParaRPr lang="en-US" sz="2400"/>
          </a:p>
          <a:p>
            <a:pPr lvl="0"/>
            <a:r>
              <a:rPr lang="nl-BE" sz="2400"/>
              <a:t>Ben je er al geweest of waarom wil je ernaar toe?</a:t>
            </a:r>
            <a:endParaRPr lang="en-US" sz="2400"/>
          </a:p>
          <a:p>
            <a:pPr marL="0" lvl="0" indent="0">
              <a:buNone/>
            </a:pPr>
            <a:endParaRPr lang="nl-BE" sz="2400"/>
          </a:p>
          <a:p>
            <a:pPr lvl="0"/>
            <a:r>
              <a:rPr lang="nl-BE" sz="2400"/>
              <a:t>Denk je dat Latijn een rol speelt of heeft gespeeld in deze stad?</a:t>
            </a:r>
            <a:endParaRPr lang="en-US" sz="2400"/>
          </a:p>
          <a:p>
            <a:pPr marL="0" indent="0">
              <a:buNone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922344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DE1CB4C-72DE-1646-B775-A13F4715F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3034" y="-795"/>
            <a:ext cx="5478966" cy="262601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4B94C4-98AB-1547-B3C6-8332A7562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Holberg, </a:t>
            </a:r>
            <a:r>
              <a:rPr lang="en-US" i="1" dirty="0"/>
              <a:t>Compendium </a:t>
            </a:r>
            <a:br>
              <a:rPr lang="en-US" i="1" dirty="0"/>
            </a:br>
            <a:r>
              <a:rPr lang="en-US" i="1" dirty="0" err="1"/>
              <a:t>geographicum</a:t>
            </a:r>
            <a:r>
              <a:rPr lang="en-US" i="1" dirty="0"/>
              <a:t> </a:t>
            </a:r>
            <a:r>
              <a:rPr lang="en-US" dirty="0"/>
              <a:t>(3)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D8398-F04A-7E48-A819-0D4E4B227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dirty="0" err="1"/>
              <a:t>Regnorum</a:t>
            </a:r>
            <a:r>
              <a:rPr lang="en-US" dirty="0"/>
              <a:t> </a:t>
            </a:r>
            <a:r>
              <a:rPr lang="en-US" dirty="0" err="1"/>
              <a:t>praecipua</a:t>
            </a:r>
            <a:r>
              <a:rPr lang="en-US" dirty="0"/>
              <a:t> </a:t>
            </a:r>
            <a:r>
              <a:rPr lang="en-US" dirty="0" err="1"/>
              <a:t>sunt</a:t>
            </a:r>
            <a:r>
              <a:rPr lang="en-US" dirty="0"/>
              <a:t>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/>
              <a:t>Hispania, </a:t>
            </a:r>
            <a:r>
              <a:rPr lang="en-US" dirty="0" err="1"/>
              <a:t>Portugallia</a:t>
            </a:r>
            <a:r>
              <a:rPr lang="en-US" dirty="0"/>
              <a:t>, Gallia, Italia, Magna Britannia, Dania, </a:t>
            </a:r>
            <a:r>
              <a:rPr lang="en-US" dirty="0" err="1"/>
              <a:t>Norvegia</a:t>
            </a:r>
            <a:r>
              <a:rPr lang="en-US" dirty="0"/>
              <a:t>, </a:t>
            </a:r>
            <a:r>
              <a:rPr lang="en-US" dirty="0" err="1"/>
              <a:t>Svecia</a:t>
            </a:r>
            <a:r>
              <a:rPr lang="en-US" dirty="0"/>
              <a:t>, Germania, Bohemia, Polonia, </a:t>
            </a:r>
            <a:r>
              <a:rPr lang="en-US" dirty="0" err="1"/>
              <a:t>Ungaria</a:t>
            </a:r>
            <a:r>
              <a:rPr lang="en-US" dirty="0"/>
              <a:t>, Slavonia, Croatia, Dalmatia, Bosnia, Servia, Bulgaria, </a:t>
            </a:r>
            <a:r>
              <a:rPr lang="en-US" dirty="0" err="1"/>
              <a:t>Tartaria</a:t>
            </a:r>
            <a:r>
              <a:rPr lang="en-US" dirty="0"/>
              <a:t> Minor, </a:t>
            </a:r>
            <a:r>
              <a:rPr lang="en-US" dirty="0" err="1"/>
              <a:t>Moscovia</a:t>
            </a:r>
            <a:r>
              <a:rPr lang="en-US" dirty="0"/>
              <a:t>, Graecia,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dirty="0" err="1"/>
              <a:t>quibus</a:t>
            </a:r>
            <a:r>
              <a:rPr lang="en-US" dirty="0"/>
              <a:t> </a:t>
            </a:r>
            <a:r>
              <a:rPr lang="en-US" dirty="0" err="1"/>
              <a:t>addimus</a:t>
            </a:r>
            <a:r>
              <a:rPr lang="en-US" dirty="0"/>
              <a:t> </a:t>
            </a:r>
            <a:r>
              <a:rPr lang="en-US" dirty="0" err="1"/>
              <a:t>Respublicas</a:t>
            </a:r>
            <a:r>
              <a:rPr lang="en-US" dirty="0"/>
              <a:t> </a:t>
            </a:r>
            <a:r>
              <a:rPr lang="en-US" dirty="0" err="1"/>
              <a:t>quasdam</a:t>
            </a:r>
            <a:r>
              <a:rPr lang="en-US" dirty="0"/>
              <a:t> </a:t>
            </a:r>
            <a:r>
              <a:rPr lang="en-US" dirty="0" err="1"/>
              <a:t>regnis</a:t>
            </a:r>
            <a:r>
              <a:rPr lang="en-US" dirty="0"/>
              <a:t> </a:t>
            </a:r>
            <a:r>
              <a:rPr lang="en-US" dirty="0" err="1"/>
              <a:t>nonnullis</a:t>
            </a:r>
            <a:r>
              <a:rPr lang="en-US" dirty="0"/>
              <a:t> </a:t>
            </a:r>
            <a:r>
              <a:rPr lang="en-US" dirty="0" err="1"/>
              <a:t>haud</a:t>
            </a:r>
            <a:r>
              <a:rPr lang="en-US" dirty="0"/>
              <a:t> </a:t>
            </a:r>
            <a:r>
              <a:rPr lang="en-US" dirty="0" err="1"/>
              <a:t>inferiores</a:t>
            </a:r>
            <a:r>
              <a:rPr lang="en-US" dirty="0"/>
              <a:t>,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Venetiam</a:t>
            </a:r>
            <a:r>
              <a:rPr lang="en-US" dirty="0"/>
              <a:t>, Belgium </a:t>
            </a:r>
            <a:r>
              <a:rPr lang="en-US" dirty="0" err="1"/>
              <a:t>Faederatum</a:t>
            </a:r>
            <a:r>
              <a:rPr lang="en-US" dirty="0"/>
              <a:t> et </a:t>
            </a:r>
            <a:r>
              <a:rPr lang="en-US" dirty="0" err="1"/>
              <a:t>Helvetiam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81559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585E6-B5A3-4A48-9394-64A880112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CC9CC0-F2E0-6945-A278-BF799C11D1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1CBA96-52F2-8A46-8CE9-1E65F2A2765A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95"/>
          <a:stretch/>
        </p:blipFill>
        <p:spPr>
          <a:xfrm>
            <a:off x="6155475" y="-36474"/>
            <a:ext cx="6133170" cy="773483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3015E41-BA9F-0746-8B29-7A07327AAB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l="50305"/>
          <a:stretch/>
        </p:blipFill>
        <p:spPr>
          <a:xfrm>
            <a:off x="-17967" y="-1666540"/>
            <a:ext cx="6058829" cy="1106791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C68B121-16A2-FF4F-9216-E48C2ED621D9}"/>
              </a:ext>
            </a:extLst>
          </p:cNvPr>
          <p:cNvCxnSpPr/>
          <p:nvPr/>
        </p:nvCxnSpPr>
        <p:spPr>
          <a:xfrm>
            <a:off x="6133170" y="-36474"/>
            <a:ext cx="0" cy="7558450"/>
          </a:xfrm>
          <a:prstGeom prst="line">
            <a:avLst/>
          </a:prstGeom>
          <a:ln w="152400">
            <a:solidFill>
              <a:schemeClr val="bg1"/>
            </a:solidFill>
          </a:ln>
          <a:effectLst>
            <a:softEdge rad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0FED5FA1-24AE-8B4F-BFAA-F82C21AEFECF}"/>
              </a:ext>
            </a:extLst>
          </p:cNvPr>
          <p:cNvSpPr/>
          <p:nvPr/>
        </p:nvSpPr>
        <p:spPr>
          <a:xfrm>
            <a:off x="5701157" y="3058730"/>
            <a:ext cx="878891" cy="87889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5703312-3682-9841-985D-619914FF94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110866" y="3284541"/>
            <a:ext cx="399178" cy="39917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EB54492-8C06-C145-88D1-DB3B00CD5D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17425" y="3308316"/>
            <a:ext cx="367272" cy="3672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100FADA-33BF-E24C-9A18-B9C22ACED8BD}"/>
              </a:ext>
            </a:extLst>
          </p:cNvPr>
          <p:cNvSpPr txBox="1"/>
          <p:nvPr/>
        </p:nvSpPr>
        <p:spPr>
          <a:xfrm>
            <a:off x="3735657" y="4257913"/>
            <a:ext cx="4795025" cy="236988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US" sz="2800" b="1" dirty="0"/>
              <a:t>Het centrum van Europa?</a:t>
            </a:r>
            <a:endParaRPr lang="en-US" sz="2800" dirty="0"/>
          </a:p>
          <a:p>
            <a:pPr algn="ctr"/>
            <a:r>
              <a:rPr lang="en-US" sz="2800" dirty="0" err="1"/>
              <a:t>Een</a:t>
            </a:r>
            <a:r>
              <a:rPr lang="en-US" sz="2800" dirty="0"/>
              <a:t> </a:t>
            </a:r>
            <a:r>
              <a:rPr lang="en-US" sz="2800" dirty="0" err="1"/>
              <a:t>kwestie</a:t>
            </a:r>
            <a:r>
              <a:rPr lang="en-US" sz="2800" dirty="0"/>
              <a:t> van </a:t>
            </a:r>
            <a:r>
              <a:rPr lang="en-US" sz="2800" i="1" dirty="0"/>
              <a:t>hoe</a:t>
            </a:r>
            <a:r>
              <a:rPr lang="en-US" sz="2800" dirty="0"/>
              <a:t> </a:t>
            </a:r>
            <a:r>
              <a:rPr lang="en-US" sz="2800" dirty="0" err="1"/>
              <a:t>je</a:t>
            </a:r>
            <a:r>
              <a:rPr lang="en-US" sz="2800" dirty="0"/>
              <a:t> het </a:t>
            </a:r>
            <a:r>
              <a:rPr lang="en-US" sz="2800" dirty="0" err="1"/>
              <a:t>bekijkt</a:t>
            </a:r>
            <a:r>
              <a:rPr lang="en-US" sz="2800" dirty="0"/>
              <a:t>, </a:t>
            </a:r>
            <a:r>
              <a:rPr lang="en-US" sz="2800" i="1" dirty="0" err="1"/>
              <a:t>wanneer</a:t>
            </a:r>
            <a:r>
              <a:rPr lang="en-US" sz="2800" dirty="0"/>
              <a:t> </a:t>
            </a:r>
            <a:r>
              <a:rPr lang="en-US" sz="2800" dirty="0" err="1"/>
              <a:t>je</a:t>
            </a:r>
            <a:r>
              <a:rPr lang="en-US" sz="2800" dirty="0"/>
              <a:t> het </a:t>
            </a:r>
            <a:r>
              <a:rPr lang="en-US" sz="2800" dirty="0" err="1"/>
              <a:t>bekijkt</a:t>
            </a:r>
            <a:r>
              <a:rPr lang="en-US" sz="2800" dirty="0"/>
              <a:t> </a:t>
            </a:r>
          </a:p>
          <a:p>
            <a:pPr algn="ctr"/>
            <a:r>
              <a:rPr lang="en-US" sz="2800" dirty="0" err="1"/>
              <a:t>én</a:t>
            </a:r>
            <a:r>
              <a:rPr lang="en-US" sz="2800" dirty="0"/>
              <a:t> </a:t>
            </a:r>
            <a:r>
              <a:rPr lang="en-US" sz="2800" i="1" dirty="0" err="1"/>
              <a:t>wie</a:t>
            </a:r>
            <a:r>
              <a:rPr lang="en-US" sz="2800" dirty="0"/>
              <a:t> het </a:t>
            </a:r>
            <a:r>
              <a:rPr lang="en-US" sz="2800" dirty="0" err="1"/>
              <a:t>bekijkt</a:t>
            </a:r>
            <a:r>
              <a:rPr lang="en-US" sz="2800" dirty="0"/>
              <a:t>!</a:t>
            </a:r>
          </a:p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934C63-0DF1-1240-9698-B163894EBAD2}"/>
              </a:ext>
            </a:extLst>
          </p:cNvPr>
          <p:cNvSpPr txBox="1"/>
          <p:nvPr/>
        </p:nvSpPr>
        <p:spPr>
          <a:xfrm>
            <a:off x="3735656" y="145057"/>
            <a:ext cx="4795025" cy="193899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dirty="0"/>
          </a:p>
          <a:p>
            <a:pPr algn="ctr"/>
            <a:r>
              <a:rPr lang="en-US" sz="2800" b="1" dirty="0" err="1"/>
              <a:t>Scannend</a:t>
            </a:r>
            <a:r>
              <a:rPr lang="en-US" sz="2800" b="1" dirty="0"/>
              <a:t> </a:t>
            </a:r>
            <a:r>
              <a:rPr lang="en-US" sz="2800" b="1" dirty="0" err="1"/>
              <a:t>lezen</a:t>
            </a:r>
            <a:endParaRPr lang="en-US" sz="2800" b="1" dirty="0"/>
          </a:p>
          <a:p>
            <a:pPr algn="ctr"/>
            <a:endParaRPr lang="en-US" sz="2800" dirty="0"/>
          </a:p>
          <a:p>
            <a:pPr algn="ctr"/>
            <a:r>
              <a:rPr lang="en-US" sz="2800" dirty="0" err="1"/>
              <a:t>Ging</a:t>
            </a:r>
            <a:r>
              <a:rPr lang="en-US" sz="2800" dirty="0"/>
              <a:t> het al </a:t>
            </a:r>
            <a:r>
              <a:rPr lang="en-US" sz="2800" dirty="0" err="1"/>
              <a:t>beter</a:t>
            </a:r>
            <a:r>
              <a:rPr lang="en-US" sz="2800" dirty="0"/>
              <a:t>?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73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static.wixstatic.com/media/260eac_3899a79343314f6ba9af1079bda7eff4.jpg">
            <a:extLst>
              <a:ext uri="{FF2B5EF4-FFF2-40B4-BE49-F238E27FC236}">
                <a16:creationId xmlns:a16="http://schemas.microsoft.com/office/drawing/2014/main" id="{23267DB7-053D-E440-8BD3-7E5D9FFB83BE}"/>
              </a:ext>
            </a:extLst>
          </p:cNvPr>
          <p:cNvPicPr/>
          <p:nvPr/>
        </p:nvPicPr>
        <p:blipFill>
          <a:blip r:embed="rId3">
            <a:alphaModFix amt="3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640" y="-256386"/>
            <a:ext cx="12398639" cy="87447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4FF371-796D-0842-88FF-4A887FC63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5200" y="965200"/>
            <a:ext cx="10261600" cy="3564869"/>
          </a:xfrm>
        </p:spPr>
        <p:txBody>
          <a:bodyPr>
            <a:normAutofit/>
          </a:bodyPr>
          <a:lstStyle/>
          <a:p>
            <a:pPr algn="l"/>
            <a:r>
              <a:rPr lang="en-US" sz="115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Les 3: De </a:t>
            </a:r>
            <a:r>
              <a:rPr lang="en-US" sz="115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wereld</a:t>
            </a:r>
            <a:r>
              <a:rPr lang="en-US" sz="115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‘</a:t>
            </a:r>
            <a:r>
              <a:rPr lang="en-US" sz="115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ontdekken</a:t>
            </a:r>
            <a:r>
              <a:rPr lang="en-US" sz="115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’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3D5DF7-C587-D340-97AF-5EB06EEFE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4572002"/>
            <a:ext cx="10261600" cy="1202995"/>
          </a:xfrm>
        </p:spPr>
        <p:txBody>
          <a:bodyPr>
            <a:normAutofit/>
          </a:bodyPr>
          <a:lstStyle/>
          <a:p>
            <a:pPr algn="l"/>
            <a:r>
              <a:rPr lang="en-US" sz="3200"/>
              <a:t>Latijn &amp; de wereld</a:t>
            </a:r>
          </a:p>
        </p:txBody>
      </p:sp>
    </p:spTree>
    <p:extLst>
      <p:ext uri="{BB962C8B-B14F-4D97-AF65-F5344CB8AC3E}">
        <p14:creationId xmlns:p14="http://schemas.microsoft.com/office/powerpoint/2010/main" val="35954409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C52BD43-1C5E-A842-913B-7FCB27B3449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810" y="1909127"/>
            <a:ext cx="637502" cy="63335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A5D27B4-8A8A-E44E-B8B1-467870C3A816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02" y="2760917"/>
            <a:ext cx="2149917" cy="2149917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BBF1E29-A920-D441-B5A5-71EAD1B56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Kaarten</a:t>
            </a:r>
            <a:r>
              <a:rPr lang="en-US" dirty="0"/>
              <a:t> van de </a:t>
            </a:r>
            <a:r>
              <a:rPr lang="en-US" dirty="0" err="1"/>
              <a:t>wereld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512B01-3D58-0B46-9465-D65F641481C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634" y="1909127"/>
            <a:ext cx="706182" cy="7061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FCE6DD1-8940-7D47-B9D7-79FF9A88E31A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963" y="2833748"/>
            <a:ext cx="2077086" cy="20770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1529F4F-BD87-5E47-9B65-ED55A3300717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607" y="2833748"/>
            <a:ext cx="2077086" cy="207708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82BCE7-26D9-D045-A6D0-78141CF02334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154" y="1909127"/>
            <a:ext cx="729967" cy="7299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2FE2C12-176C-734E-8D8D-03E419F30A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18786" y="1909127"/>
            <a:ext cx="706182" cy="70618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EA94E7E-E1B9-BC40-B3E2-2D6AE07491A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271739" y="2833748"/>
            <a:ext cx="2082061" cy="208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78361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BEDB9-7D9E-1745-B713-39FC03314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 err="1"/>
              <a:t>Kaarten</a:t>
            </a:r>
            <a:r>
              <a:rPr lang="en-US" dirty="0"/>
              <a:t> van de </a:t>
            </a:r>
            <a:r>
              <a:rPr lang="en-US" dirty="0" err="1"/>
              <a:t>wereld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5B7EA2-AD7E-4047-BF7C-871524C93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nl-NL" sz="4000" dirty="0"/>
              <a:t>Welke kaart is de…</a:t>
            </a:r>
            <a:endParaRPr lang="en-US" sz="4000" dirty="0"/>
          </a:p>
          <a:p>
            <a:pPr>
              <a:lnSpc>
                <a:spcPct val="200000"/>
              </a:lnSpc>
            </a:pPr>
            <a:r>
              <a:rPr lang="nl-NL" sz="4000" dirty="0" err="1"/>
              <a:t>Kunyu</a:t>
            </a:r>
            <a:r>
              <a:rPr lang="nl-NL" sz="4000" dirty="0"/>
              <a:t> </a:t>
            </a:r>
            <a:r>
              <a:rPr lang="nl-NL" sz="4000" dirty="0" err="1"/>
              <a:t>Wanguo</a:t>
            </a:r>
            <a:r>
              <a:rPr lang="nl-NL" sz="4000" dirty="0"/>
              <a:t> </a:t>
            </a:r>
            <a:r>
              <a:rPr lang="nl-NL" sz="4000" dirty="0" err="1"/>
              <a:t>Quantu</a:t>
            </a:r>
            <a:r>
              <a:rPr lang="nl-NL" sz="4000" dirty="0"/>
              <a:t>?				</a:t>
            </a:r>
            <a:endParaRPr lang="en-US" sz="4000" dirty="0"/>
          </a:p>
          <a:p>
            <a:pPr>
              <a:lnSpc>
                <a:spcPct val="200000"/>
              </a:lnSpc>
            </a:pPr>
            <a:r>
              <a:rPr lang="nl-NL" sz="4000" i="1" dirty="0"/>
              <a:t>Tabula </a:t>
            </a:r>
            <a:r>
              <a:rPr lang="nl-NL" sz="4000" i="1" dirty="0" err="1"/>
              <a:t>Peutingeriana</a:t>
            </a:r>
            <a:r>
              <a:rPr lang="nl-NL" sz="4000" dirty="0"/>
              <a:t>?	</a:t>
            </a:r>
            <a:endParaRPr lang="nl-NL" sz="4000" i="1" dirty="0"/>
          </a:p>
          <a:p>
            <a:pPr>
              <a:lnSpc>
                <a:spcPct val="200000"/>
              </a:lnSpc>
            </a:pPr>
            <a:r>
              <a:rPr lang="nl-NL" sz="4000" i="1" dirty="0" err="1"/>
              <a:t>Mappa</a:t>
            </a:r>
            <a:r>
              <a:rPr lang="nl-NL" sz="4000" i="1" dirty="0"/>
              <a:t> </a:t>
            </a:r>
            <a:r>
              <a:rPr lang="nl-NL" sz="4000" i="1" dirty="0" err="1"/>
              <a:t>Mundi</a:t>
            </a:r>
            <a:r>
              <a:rPr lang="nl-NL" sz="4000" i="1" dirty="0"/>
              <a:t> </a:t>
            </a:r>
            <a:r>
              <a:rPr lang="nl-NL" sz="4000" dirty="0"/>
              <a:t>van </a:t>
            </a:r>
            <a:r>
              <a:rPr lang="nl-NL" sz="4000" dirty="0" err="1"/>
              <a:t>Hereford</a:t>
            </a:r>
            <a:r>
              <a:rPr lang="nl-NL" sz="4000" dirty="0"/>
              <a:t>?	</a:t>
            </a:r>
          </a:p>
          <a:p>
            <a:pPr>
              <a:lnSpc>
                <a:spcPct val="200000"/>
              </a:lnSpc>
            </a:pPr>
            <a:r>
              <a:rPr lang="nl-NL" sz="4000" i="1" dirty="0"/>
              <a:t>Typus </a:t>
            </a:r>
            <a:r>
              <a:rPr lang="nl-NL" sz="4000" i="1" dirty="0" err="1"/>
              <a:t>Orbis</a:t>
            </a:r>
            <a:r>
              <a:rPr lang="nl-NL" sz="4000" i="1" dirty="0"/>
              <a:t> </a:t>
            </a:r>
            <a:r>
              <a:rPr lang="nl-NL" sz="4000" i="1" dirty="0" err="1"/>
              <a:t>Terrarum</a:t>
            </a:r>
            <a:r>
              <a:rPr lang="nl-NL" sz="4000" dirty="0"/>
              <a:t>?</a:t>
            </a:r>
            <a:r>
              <a:rPr lang="nl-NL" sz="4000" i="1" dirty="0"/>
              <a:t>		</a:t>
            </a:r>
            <a:endParaRPr lang="nl-NL" sz="4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022766-00D9-9040-AFF7-DF2A0E57AFB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419" y="4419297"/>
            <a:ext cx="637502" cy="63335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7816C8-CCED-D145-B9FF-69E4F5439DF7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079" y="2757767"/>
            <a:ext cx="706182" cy="7061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67D49E-B67D-1140-8B0A-857B3DA8B00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187" y="5187585"/>
            <a:ext cx="729967" cy="7299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A327B54-50B5-7242-82BA-349233C2CB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9972" y="3648203"/>
            <a:ext cx="706182" cy="706182"/>
          </a:xfrm>
          <a:prstGeom prst="rect">
            <a:avLst/>
          </a:prstGeom>
        </p:spPr>
      </p:pic>
      <p:pic>
        <p:nvPicPr>
          <p:cNvPr id="13" name="Picture 12" descr="https://upload.wikimedia.org/wikipedia/commons/4/48/Hereford-Karte.jpg">
            <a:extLst>
              <a:ext uri="{FF2B5EF4-FFF2-40B4-BE49-F238E27FC236}">
                <a16:creationId xmlns:a16="http://schemas.microsoft.com/office/drawing/2014/main" id="{29D279BD-D28A-F646-A90E-3F4FB472732C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170" y="-580574"/>
            <a:ext cx="2372165" cy="2757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https://doc.anet.be/docman/docman.phtml?file=.uapreciosa.c52b4d.020.jpg">
            <a:extLst>
              <a:ext uri="{FF2B5EF4-FFF2-40B4-BE49-F238E27FC236}">
                <a16:creationId xmlns:a16="http://schemas.microsoft.com/office/drawing/2014/main" id="{9960A61F-7128-F845-8617-7CF2BE421B7D}"/>
              </a:ext>
            </a:extLst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7" t="22574" r="10627" b="23789"/>
          <a:stretch/>
        </p:blipFill>
        <p:spPr bwMode="auto">
          <a:xfrm>
            <a:off x="8284613" y="2736685"/>
            <a:ext cx="3962400" cy="20406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45E5301-1C8F-584E-8D76-2CE1D1B02DD6}"/>
              </a:ext>
            </a:extLst>
          </p:cNvPr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b="4549"/>
          <a:stretch/>
        </p:blipFill>
        <p:spPr>
          <a:xfrm>
            <a:off x="8250273" y="4669374"/>
            <a:ext cx="3962400" cy="2228850"/>
          </a:xfrm>
          <a:prstGeom prst="rect">
            <a:avLst/>
          </a:prstGeom>
        </p:spPr>
      </p:pic>
      <p:sp>
        <p:nvSpPr>
          <p:cNvPr id="7" name="Rectangle 7">
            <a:extLst>
              <a:ext uri="{FF2B5EF4-FFF2-40B4-BE49-F238E27FC236}">
                <a16:creationId xmlns:a16="http://schemas.microsoft.com/office/drawing/2014/main" id="{CAA5525C-AEB1-1447-AF0F-D87AD3208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0" name="Picture 39" descr="https://upload.wikimedia.org/wikipedia/commons/thumb/b/b8/Kunyu_Wanguo_Quantu_by_Matteo_Ricci_Plate_1-3.jpg/1280px-Kunyu_Wanguo_Quantu_by_Matteo_Ricci_Plate_1-3.jpg">
            <a:extLst>
              <a:ext uri="{FF2B5EF4-FFF2-40B4-BE49-F238E27FC236}">
                <a16:creationId xmlns:a16="http://schemas.microsoft.com/office/drawing/2014/main" id="{FEC775EC-61C9-2441-A3F7-124D1795F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613" y="989377"/>
            <a:ext cx="1980375" cy="179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9">
            <a:extLst>
              <a:ext uri="{FF2B5EF4-FFF2-40B4-BE49-F238E27FC236}">
                <a16:creationId xmlns:a16="http://schemas.microsoft.com/office/drawing/2014/main" id="{A425FED2-D184-B24E-AA58-4F143A0823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32" name="Picture 41" descr="https://upload.wikimedia.org/wikipedia/commons/thumb/b/b3/Kunyu_Wanguo_Quantu_by_Matteo_Ricci_Plate_4-6.jpg/1280px-Kunyu_Wanguo_Quantu_by_Matteo_Ricci_Plate_4-6.jpg">
            <a:extLst>
              <a:ext uri="{FF2B5EF4-FFF2-40B4-BE49-F238E27FC236}">
                <a16:creationId xmlns:a16="http://schemas.microsoft.com/office/drawing/2014/main" id="{389D4C34-FAD8-2C49-B0C6-72F40CA98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6229" y="989378"/>
            <a:ext cx="1980375" cy="179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271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BEDB9-7D9E-1745-B713-39FC03314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Kaarten</a:t>
            </a:r>
            <a:r>
              <a:rPr lang="en-US" dirty="0"/>
              <a:t> van de </a:t>
            </a:r>
            <a:r>
              <a:rPr lang="en-US" dirty="0" err="1"/>
              <a:t>wereld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5B7EA2-AD7E-4047-BF7C-871524C93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nl-NL" sz="4000" dirty="0"/>
              <a:t>Welke kaart is gemaakt…</a:t>
            </a:r>
            <a:endParaRPr lang="en-US" sz="4000" dirty="0"/>
          </a:p>
          <a:p>
            <a:pPr>
              <a:lnSpc>
                <a:spcPct val="210000"/>
              </a:lnSpc>
            </a:pPr>
            <a:r>
              <a:rPr lang="nl-NL" sz="4000" dirty="0"/>
              <a:t>door een Antwerpenaar, Abraham </a:t>
            </a:r>
            <a:r>
              <a:rPr lang="nl-NL" sz="4000" dirty="0" err="1"/>
              <a:t>Ortelius</a:t>
            </a:r>
            <a:r>
              <a:rPr lang="nl-NL" sz="4000" dirty="0"/>
              <a:t>?</a:t>
            </a:r>
            <a:endParaRPr lang="en-US" sz="4000" dirty="0"/>
          </a:p>
          <a:p>
            <a:pPr>
              <a:lnSpc>
                <a:spcPct val="210000"/>
              </a:lnSpc>
            </a:pPr>
            <a:r>
              <a:rPr lang="nl-NL" sz="4000" dirty="0"/>
              <a:t>in de middeleeuwen?		</a:t>
            </a:r>
            <a:endParaRPr lang="en-US" sz="4000" dirty="0"/>
          </a:p>
          <a:p>
            <a:pPr>
              <a:lnSpc>
                <a:spcPct val="210000"/>
              </a:lnSpc>
            </a:pPr>
            <a:r>
              <a:rPr lang="nl-NL" sz="4000" dirty="0"/>
              <a:t>door een Jezuïet Matteo Ricci?</a:t>
            </a:r>
            <a:endParaRPr lang="en-US" sz="4000" dirty="0"/>
          </a:p>
          <a:p>
            <a:pPr>
              <a:lnSpc>
                <a:spcPct val="210000"/>
              </a:lnSpc>
            </a:pPr>
            <a:r>
              <a:rPr lang="nl-NL" sz="4000" dirty="0"/>
              <a:t>in de oudheid</a:t>
            </a:r>
            <a:r>
              <a:rPr lang="nl-NL" sz="4000" i="1" dirty="0"/>
              <a:t>	</a:t>
            </a:r>
            <a:endParaRPr lang="nl-NL" sz="4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022766-00D9-9040-AFF7-DF2A0E57AFB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057" y="3552413"/>
            <a:ext cx="765286" cy="760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7816C8-CCED-D145-B9FF-69E4F5439DF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024" y="4431639"/>
            <a:ext cx="706182" cy="7061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67D49E-B67D-1140-8B0A-857B3DA8B00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376" y="2689032"/>
            <a:ext cx="729967" cy="7299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A327B54-50B5-7242-82BA-349233C2CB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20024" y="5271235"/>
            <a:ext cx="706182" cy="706182"/>
          </a:xfrm>
          <a:prstGeom prst="rect">
            <a:avLst/>
          </a:prstGeom>
        </p:spPr>
      </p:pic>
      <p:pic>
        <p:nvPicPr>
          <p:cNvPr id="8" name="Picture 7" descr="https://upload.wikimedia.org/wikipedia/commons/4/48/Hereford-Karte.jpg">
            <a:extLst>
              <a:ext uri="{FF2B5EF4-FFF2-40B4-BE49-F238E27FC236}">
                <a16:creationId xmlns:a16="http://schemas.microsoft.com/office/drawing/2014/main" id="{D67FC80E-5EAC-684F-9176-9FC3576E11F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170" y="-580574"/>
            <a:ext cx="2372165" cy="2757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https://doc.anet.be/docman/docman.phtml?file=.uapreciosa.c52b4d.020.jpg">
            <a:extLst>
              <a:ext uri="{FF2B5EF4-FFF2-40B4-BE49-F238E27FC236}">
                <a16:creationId xmlns:a16="http://schemas.microsoft.com/office/drawing/2014/main" id="{EE653651-254E-544C-B7BF-C88BD1D31E87}"/>
              </a:ext>
            </a:extLst>
          </p:cNvPr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7" t="22574" r="10627" b="23789"/>
          <a:stretch/>
        </p:blipFill>
        <p:spPr bwMode="auto">
          <a:xfrm>
            <a:off x="8284613" y="2736685"/>
            <a:ext cx="3962400" cy="20406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A5E0987-04A3-DA4B-92D0-BC08AFF5B7A8}"/>
              </a:ext>
            </a:extLst>
          </p:cNvPr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b="4549"/>
          <a:stretch/>
        </p:blipFill>
        <p:spPr>
          <a:xfrm>
            <a:off x="8250273" y="4669374"/>
            <a:ext cx="3962400" cy="2228850"/>
          </a:xfrm>
          <a:prstGeom prst="rect">
            <a:avLst/>
          </a:prstGeom>
        </p:spPr>
      </p:pic>
      <p:pic>
        <p:nvPicPr>
          <p:cNvPr id="15" name="Picture 39" descr="https://upload.wikimedia.org/wikipedia/commons/thumb/b/b8/Kunyu_Wanguo_Quantu_by_Matteo_Ricci_Plate_1-3.jpg/1280px-Kunyu_Wanguo_Quantu_by_Matteo_Ricci_Plate_1-3.jpg">
            <a:extLst>
              <a:ext uri="{FF2B5EF4-FFF2-40B4-BE49-F238E27FC236}">
                <a16:creationId xmlns:a16="http://schemas.microsoft.com/office/drawing/2014/main" id="{ECC60A54-7564-C948-8E8D-3026A4E79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613" y="989377"/>
            <a:ext cx="1980375" cy="179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1" descr="https://upload.wikimedia.org/wikipedia/commons/thumb/b/b3/Kunyu_Wanguo_Quantu_by_Matteo_Ricci_Plate_4-6.jpg/1280px-Kunyu_Wanguo_Quantu_by_Matteo_Ricci_Plate_4-6.jpg">
            <a:extLst>
              <a:ext uri="{FF2B5EF4-FFF2-40B4-BE49-F238E27FC236}">
                <a16:creationId xmlns:a16="http://schemas.microsoft.com/office/drawing/2014/main" id="{8C9036D2-AD23-C64D-AC3B-3FF8709A3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6229" y="989378"/>
            <a:ext cx="1980375" cy="179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42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BEDB9-7D9E-1745-B713-39FC03314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Kaarten</a:t>
            </a:r>
            <a:r>
              <a:rPr lang="en-US" dirty="0"/>
              <a:t> van de </a:t>
            </a:r>
            <a:r>
              <a:rPr lang="en-US" dirty="0" err="1"/>
              <a:t>wereld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5B7EA2-AD7E-4047-BF7C-871524C93D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nl-BE" sz="4000" dirty="0"/>
              <a:t>Welke kaart heeft als centrum…</a:t>
            </a:r>
            <a:endParaRPr lang="en-US" sz="4000" dirty="0"/>
          </a:p>
          <a:p>
            <a:pPr>
              <a:lnSpc>
                <a:spcPct val="210000"/>
              </a:lnSpc>
            </a:pPr>
            <a:r>
              <a:rPr lang="nl-NL" sz="4000" dirty="0"/>
              <a:t>(ongeveer) Rome?</a:t>
            </a:r>
            <a:endParaRPr lang="en-US" sz="4000" dirty="0"/>
          </a:p>
          <a:p>
            <a:pPr>
              <a:lnSpc>
                <a:spcPct val="210000"/>
              </a:lnSpc>
            </a:pPr>
            <a:r>
              <a:rPr lang="nl-NL" sz="4000" dirty="0"/>
              <a:t>Europa?	</a:t>
            </a:r>
            <a:endParaRPr lang="en-US" sz="4000" dirty="0"/>
          </a:p>
          <a:p>
            <a:pPr>
              <a:lnSpc>
                <a:spcPct val="210000"/>
              </a:lnSpc>
            </a:pPr>
            <a:r>
              <a:rPr lang="nl-BE" sz="4000" dirty="0"/>
              <a:t>Jeruzalem?</a:t>
            </a:r>
            <a:endParaRPr lang="en-US" sz="4000" dirty="0"/>
          </a:p>
          <a:p>
            <a:pPr>
              <a:lnSpc>
                <a:spcPct val="210000"/>
              </a:lnSpc>
            </a:pPr>
            <a:r>
              <a:rPr lang="nl-NL" sz="4000" dirty="0"/>
              <a:t>China?</a:t>
            </a:r>
            <a:r>
              <a:rPr lang="nl-NL" sz="4000" i="1" dirty="0"/>
              <a:t>	</a:t>
            </a:r>
            <a:endParaRPr lang="nl-NL" sz="4000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7022766-00D9-9040-AFF7-DF2A0E57AFB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543" y="4453325"/>
            <a:ext cx="765286" cy="7603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7816C8-CCED-D145-B9FF-69E4F5439DF7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203" y="5414084"/>
            <a:ext cx="706182" cy="70618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67D49E-B67D-1140-8B0A-857B3DA8B00B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203" y="3627503"/>
            <a:ext cx="729967" cy="7299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A327B54-50B5-7242-82BA-349233C2CB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94988" y="2786384"/>
            <a:ext cx="706182" cy="706182"/>
          </a:xfrm>
          <a:prstGeom prst="rect">
            <a:avLst/>
          </a:prstGeom>
        </p:spPr>
      </p:pic>
      <p:pic>
        <p:nvPicPr>
          <p:cNvPr id="8" name="Picture 7" descr="https://upload.wikimedia.org/wikipedia/commons/4/48/Hereford-Karte.jpg">
            <a:extLst>
              <a:ext uri="{FF2B5EF4-FFF2-40B4-BE49-F238E27FC236}">
                <a16:creationId xmlns:a16="http://schemas.microsoft.com/office/drawing/2014/main" id="{D67FC80E-5EAC-684F-9176-9FC3576E11F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170" y="-580574"/>
            <a:ext cx="2372165" cy="2757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https://doc.anet.be/docman/docman.phtml?file=.uapreciosa.c52b4d.020.jpg">
            <a:extLst>
              <a:ext uri="{FF2B5EF4-FFF2-40B4-BE49-F238E27FC236}">
                <a16:creationId xmlns:a16="http://schemas.microsoft.com/office/drawing/2014/main" id="{EE653651-254E-544C-B7BF-C88BD1D31E87}"/>
              </a:ext>
            </a:extLst>
          </p:cNvPr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7" t="22574" r="10627" b="23789"/>
          <a:stretch/>
        </p:blipFill>
        <p:spPr bwMode="auto">
          <a:xfrm>
            <a:off x="8284613" y="2736685"/>
            <a:ext cx="3962400" cy="204065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A5E0987-04A3-DA4B-92D0-BC08AFF5B7A8}"/>
              </a:ext>
            </a:extLst>
          </p:cNvPr>
          <p:cNvPicPr/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b="4549"/>
          <a:stretch/>
        </p:blipFill>
        <p:spPr>
          <a:xfrm>
            <a:off x="8250273" y="4669374"/>
            <a:ext cx="3962400" cy="2228850"/>
          </a:xfrm>
          <a:prstGeom prst="rect">
            <a:avLst/>
          </a:prstGeom>
        </p:spPr>
      </p:pic>
      <p:pic>
        <p:nvPicPr>
          <p:cNvPr id="15" name="Picture 39" descr="https://upload.wikimedia.org/wikipedia/commons/thumb/b/b8/Kunyu_Wanguo_Quantu_by_Matteo_Ricci_Plate_1-3.jpg/1280px-Kunyu_Wanguo_Quantu_by_Matteo_Ricci_Plate_1-3.jpg">
            <a:extLst>
              <a:ext uri="{FF2B5EF4-FFF2-40B4-BE49-F238E27FC236}">
                <a16:creationId xmlns:a16="http://schemas.microsoft.com/office/drawing/2014/main" id="{ECC60A54-7564-C948-8E8D-3026A4E79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613" y="989377"/>
            <a:ext cx="1980375" cy="179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1" descr="https://upload.wikimedia.org/wikipedia/commons/thumb/b/b3/Kunyu_Wanguo_Quantu_by_Matteo_Ricci_Plate_4-6.jpg/1280px-Kunyu_Wanguo_Quantu_by_Matteo_Ricci_Plate_4-6.jpg">
            <a:extLst>
              <a:ext uri="{FF2B5EF4-FFF2-40B4-BE49-F238E27FC236}">
                <a16:creationId xmlns:a16="http://schemas.microsoft.com/office/drawing/2014/main" id="{8C9036D2-AD23-C64D-AC3B-3FF8709A31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6229" y="989378"/>
            <a:ext cx="1980375" cy="179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37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021F5513-E85D-7742-8DA3-7C68B8ECE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Instructies</a:t>
            </a:r>
            <a:endParaRPr lang="en-US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BFBDECA2-AEC5-9048-94F5-722E80DE6D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lnSpc>
                <a:spcPct val="300000"/>
              </a:lnSpc>
              <a:buFont typeface="+mj-lt"/>
              <a:buAutoNum type="arabicPeriod"/>
            </a:pPr>
            <a:r>
              <a:rPr lang="en-US" dirty="0"/>
              <a:t>Ga </a:t>
            </a:r>
            <a:r>
              <a:rPr lang="en-US" dirty="0" err="1"/>
              <a:t>naar</a:t>
            </a:r>
            <a:r>
              <a:rPr lang="en-US" dirty="0"/>
              <a:t> Google Drive!</a:t>
            </a:r>
          </a:p>
          <a:p>
            <a:pPr marL="514350" indent="-514350">
              <a:lnSpc>
                <a:spcPct val="300000"/>
              </a:lnSpc>
              <a:buFont typeface="+mj-lt"/>
              <a:buAutoNum type="arabicPeriod"/>
            </a:pPr>
            <a:r>
              <a:rPr lang="en-US" dirty="0"/>
              <a:t>Open “</a:t>
            </a:r>
            <a:r>
              <a:rPr lang="en-US" dirty="0" err="1"/>
              <a:t>Latijn</a:t>
            </a:r>
            <a:r>
              <a:rPr lang="en-US" dirty="0"/>
              <a:t> &amp; de </a:t>
            </a:r>
            <a:r>
              <a:rPr lang="en-US" dirty="0" err="1"/>
              <a:t>wereld</a:t>
            </a:r>
            <a:r>
              <a:rPr lang="en-US" dirty="0"/>
              <a:t> – </a:t>
            </a:r>
            <a:r>
              <a:rPr lang="en-US" dirty="0" err="1"/>
              <a:t>Leesdocument</a:t>
            </a:r>
            <a:r>
              <a:rPr lang="en-US" dirty="0"/>
              <a:t>”</a:t>
            </a:r>
          </a:p>
          <a:p>
            <a:pPr marL="514350" indent="-514350">
              <a:lnSpc>
                <a:spcPct val="300000"/>
              </a:lnSpc>
              <a:buFont typeface="+mj-lt"/>
              <a:buAutoNum type="arabicPeriod"/>
            </a:pPr>
            <a:r>
              <a:rPr lang="en-US" dirty="0" err="1"/>
              <a:t>Volg</a:t>
            </a:r>
            <a:r>
              <a:rPr lang="en-US" dirty="0"/>
              <a:t> de </a:t>
            </a:r>
            <a:r>
              <a:rPr lang="en-US" dirty="0" err="1"/>
              <a:t>instructies</a:t>
            </a:r>
            <a:r>
              <a:rPr lang="en-US" dirty="0"/>
              <a:t> om de Chrome-</a:t>
            </a:r>
            <a:r>
              <a:rPr lang="en-US" dirty="0" err="1"/>
              <a:t>extensie</a:t>
            </a:r>
            <a:r>
              <a:rPr lang="en-US" dirty="0"/>
              <a:t> “</a:t>
            </a:r>
            <a:r>
              <a:rPr lang="en-US" dirty="0" err="1"/>
              <a:t>Alpheios</a:t>
            </a:r>
            <a:r>
              <a:rPr lang="en-US" dirty="0"/>
              <a:t>”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downloaden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FAD78D-34DC-FA49-A5BF-53178C03A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8687" y="2313618"/>
            <a:ext cx="808221" cy="7260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6C4B79B-21B4-2449-8482-8474947B76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9184" y="3437847"/>
            <a:ext cx="1126893" cy="11268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0DB837C-8772-8145-85DB-F40536A00A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0812" y="4819078"/>
            <a:ext cx="4028678" cy="797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6839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B8452BC-711C-4410-B3A1-37F516C0BAE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2" b="454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Freeform 5">
            <a:extLst>
              <a:ext uri="{FF2B5EF4-FFF2-40B4-BE49-F238E27FC236}">
                <a16:creationId xmlns:a16="http://schemas.microsoft.com/office/drawing/2014/main" id="{3CD9DF72-87A3-404E-A828-84CBF11A83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 flipH="1">
            <a:off x="0" y="998175"/>
            <a:ext cx="6017172" cy="5859825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5000"/>
            </a:schemeClr>
          </a:solidFill>
          <a:ln w="50800" cap="sq" cmpd="dbl">
            <a:noFill/>
            <a:miter lim="800000"/>
          </a:ln>
          <a:effec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12FFF80-8301-4842-8D1F-B992BBCB5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9448" y="1913950"/>
            <a:ext cx="4204137" cy="1342754"/>
          </a:xfrm>
        </p:spPr>
        <p:txBody>
          <a:bodyPr>
            <a:normAutofit/>
          </a:bodyPr>
          <a:lstStyle/>
          <a:p>
            <a:pPr algn="ctr"/>
            <a:r>
              <a:rPr lang="nl-NL" sz="3600" i="1"/>
              <a:t>Tabula Peutingeriana</a:t>
            </a:r>
            <a:endParaRPr lang="nl-BE" sz="3600" i="1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0E3A342-4D61-4E3F-AF90-1AB42AEB96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87051" y="3337139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D498814-B5C1-4B10-AEE0-CF5C56785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5516" y="3417573"/>
            <a:ext cx="4593021" cy="2619839"/>
          </a:xfrm>
        </p:spPr>
        <p:txBody>
          <a:bodyPr anchor="ctr">
            <a:normAutofit/>
          </a:bodyPr>
          <a:lstStyle/>
          <a:p>
            <a:r>
              <a:rPr lang="nl-NL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https://nl.wikipedia.org/wiki/Tabula_Peutingeriana#/media/Bestand:TabulaPeutingeriana.jpg</a:t>
            </a:r>
          </a:p>
          <a:p>
            <a:r>
              <a:rPr lang="nl-NL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https://omnesviae.org/nl/#</a:t>
            </a:r>
            <a:r>
              <a:rPr lang="nl-NL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nl-BE" sz="1800" dirty="0"/>
          </a:p>
        </p:txBody>
      </p:sp>
    </p:spTree>
    <p:extLst>
      <p:ext uri="{BB962C8B-B14F-4D97-AF65-F5344CB8AC3E}">
        <p14:creationId xmlns:p14="http://schemas.microsoft.com/office/powerpoint/2010/main" val="2454824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EEE8419-5C3C-DB4E-917A-7BD05742CE97}"/>
              </a:ext>
            </a:extLst>
          </p:cNvPr>
          <p:cNvPicPr/>
          <p:nvPr/>
        </p:nvPicPr>
        <p:blipFill>
          <a:blip r:embed="rId3">
            <a:alphaModFix am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444761" cy="699926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4FF371-796D-0842-88FF-4A887FC63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75990" y="2048203"/>
            <a:ext cx="10261600" cy="3564869"/>
          </a:xfrm>
        </p:spPr>
        <p:txBody>
          <a:bodyPr>
            <a:noAutofit/>
          </a:bodyPr>
          <a:lstStyle/>
          <a:p>
            <a:pPr algn="l"/>
            <a:r>
              <a:rPr lang="en-US" sz="88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Les 4: De </a:t>
            </a:r>
            <a:r>
              <a:rPr lang="en-US" sz="88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vaderlandsliefde</a:t>
            </a:r>
            <a:r>
              <a:rPr lang="en-US" sz="88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van </a:t>
            </a:r>
            <a:r>
              <a:rPr lang="en-US" sz="88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een</a:t>
            </a:r>
            <a:r>
              <a:rPr lang="en-US" sz="88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</a:t>
            </a:r>
            <a:r>
              <a:rPr lang="en-US" sz="88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Guatemalteek</a:t>
            </a:r>
            <a:endParaRPr lang="en-US" sz="8800" b="1" dirty="0">
              <a:ln w="22225">
                <a:solidFill>
                  <a:schemeClr val="tx1"/>
                </a:solidFill>
                <a:miter lim="800000"/>
              </a:ln>
              <a:noFill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3D5DF7-C587-D340-97AF-5EB06EEFE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75990" y="5655005"/>
            <a:ext cx="10261600" cy="1202995"/>
          </a:xfrm>
        </p:spPr>
        <p:txBody>
          <a:bodyPr>
            <a:normAutofit/>
          </a:bodyPr>
          <a:lstStyle/>
          <a:p>
            <a:pPr algn="l"/>
            <a:r>
              <a:rPr lang="en-US" sz="3200" dirty="0" err="1"/>
              <a:t>Latijn</a:t>
            </a:r>
            <a:r>
              <a:rPr lang="en-US" sz="3200" dirty="0"/>
              <a:t> &amp; de </a:t>
            </a:r>
            <a:r>
              <a:rPr lang="en-US" sz="3200" dirty="0" err="1"/>
              <a:t>wereld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49447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917CD-25CC-1142-82C9-7C5E72CBC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6AFA06B-5AAA-4E4E-AB4C-C17DB5D8017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7069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4443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Niels Klim's subterranean journey, one of the major utopian novels">
            <a:extLst>
              <a:ext uri="{FF2B5EF4-FFF2-40B4-BE49-F238E27FC236}">
                <a16:creationId xmlns:a16="http://schemas.microsoft.com/office/drawing/2014/main" id="{65279DA1-BC51-1344-8F6C-B59D3E2AADBE}"/>
              </a:ext>
            </a:extLst>
          </p:cNvPr>
          <p:cNvPicPr/>
          <p:nvPr/>
        </p:nvPicPr>
        <p:blipFill rotWithShape="1"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" r="11333" b="39809"/>
          <a:stretch/>
        </p:blipFill>
        <p:spPr bwMode="auto">
          <a:xfrm>
            <a:off x="0" y="-156114"/>
            <a:ext cx="12192000" cy="72058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04FF371-796D-0842-88FF-4A887FC639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5200" y="965200"/>
            <a:ext cx="10261600" cy="3564869"/>
          </a:xfrm>
        </p:spPr>
        <p:txBody>
          <a:bodyPr>
            <a:noAutofit/>
          </a:bodyPr>
          <a:lstStyle/>
          <a:p>
            <a:pPr algn="l"/>
            <a:r>
              <a:rPr lang="en-US" sz="88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Les 5: </a:t>
            </a:r>
            <a:br>
              <a:rPr lang="en-US" sz="88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</a:br>
            <a:r>
              <a:rPr lang="en-US" sz="88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De </a:t>
            </a:r>
            <a:r>
              <a:rPr lang="en-US" sz="88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wereld</a:t>
            </a:r>
            <a:r>
              <a:rPr lang="en-US" sz="88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</a:t>
            </a:r>
            <a:r>
              <a:rPr lang="en-US" sz="88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als</a:t>
            </a:r>
            <a:r>
              <a:rPr lang="en-US" sz="8800" b="1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 </a:t>
            </a:r>
            <a:r>
              <a:rPr lang="en-US" sz="8800" b="1" dirty="0" err="1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spiegel</a:t>
            </a:r>
            <a:endParaRPr lang="en-US" sz="8800" b="1" dirty="0">
              <a:ln w="22225">
                <a:solidFill>
                  <a:schemeClr val="tx1"/>
                </a:solidFill>
                <a:miter lim="800000"/>
              </a:ln>
              <a:noFill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23D5DF7-C587-D340-97AF-5EB06EEFE6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4572002"/>
            <a:ext cx="10261600" cy="1202995"/>
          </a:xfrm>
        </p:spPr>
        <p:txBody>
          <a:bodyPr>
            <a:normAutofit/>
          </a:bodyPr>
          <a:lstStyle/>
          <a:p>
            <a:pPr algn="l"/>
            <a:r>
              <a:rPr lang="en-US" sz="3200"/>
              <a:t>Latijn &amp; de wereld</a:t>
            </a:r>
          </a:p>
        </p:txBody>
      </p:sp>
    </p:spTree>
    <p:extLst>
      <p:ext uri="{BB962C8B-B14F-4D97-AF65-F5344CB8AC3E}">
        <p14:creationId xmlns:p14="http://schemas.microsoft.com/office/powerpoint/2010/main" val="1431934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ijdelijke aanduiding voor inhoud 2">
            <a:extLst>
              <a:ext uri="{FF2B5EF4-FFF2-40B4-BE49-F238E27FC236}">
                <a16:creationId xmlns:a16="http://schemas.microsoft.com/office/drawing/2014/main" id="{588EB71E-24F9-47BF-B78B-532533E79F8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3333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8">
            <a:extLst>
              <a:ext uri="{FF2B5EF4-FFF2-40B4-BE49-F238E27FC236}">
                <a16:creationId xmlns:a16="http://schemas.microsoft.com/office/drawing/2014/main" id="{B670DBD5-770C-4383-9F54-5B86E86BD5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10277" y="0"/>
            <a:ext cx="9771446" cy="6858000"/>
          </a:xfrm>
          <a:custGeom>
            <a:avLst/>
            <a:gdLst>
              <a:gd name="connsiteX0" fmla="*/ 1422188 w 9771446"/>
              <a:gd name="connsiteY0" fmla="*/ 0 h 6858000"/>
              <a:gd name="connsiteX1" fmla="*/ 8349258 w 9771446"/>
              <a:gd name="connsiteY1" fmla="*/ 0 h 6858000"/>
              <a:gd name="connsiteX2" fmla="*/ 8502224 w 9771446"/>
              <a:gd name="connsiteY2" fmla="*/ 159673 h 6858000"/>
              <a:gd name="connsiteX3" fmla="*/ 9771446 w 9771446"/>
              <a:gd name="connsiteY3" fmla="*/ 3429001 h 6858000"/>
              <a:gd name="connsiteX4" fmla="*/ 8502224 w 9771446"/>
              <a:gd name="connsiteY4" fmla="*/ 6698330 h 6858000"/>
              <a:gd name="connsiteX5" fmla="*/ 8349260 w 9771446"/>
              <a:gd name="connsiteY5" fmla="*/ 6858000 h 6858000"/>
              <a:gd name="connsiteX6" fmla="*/ 1422186 w 9771446"/>
              <a:gd name="connsiteY6" fmla="*/ 6858000 h 6858000"/>
              <a:gd name="connsiteX7" fmla="*/ 1269223 w 9771446"/>
              <a:gd name="connsiteY7" fmla="*/ 6698330 h 6858000"/>
              <a:gd name="connsiteX8" fmla="*/ 0 w 9771446"/>
              <a:gd name="connsiteY8" fmla="*/ 3429001 h 6858000"/>
              <a:gd name="connsiteX9" fmla="*/ 1269223 w 9771446"/>
              <a:gd name="connsiteY9" fmla="*/ 15967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771446" h="6858000">
                <a:moveTo>
                  <a:pt x="1422188" y="0"/>
                </a:moveTo>
                <a:lnTo>
                  <a:pt x="8349258" y="0"/>
                </a:lnTo>
                <a:lnTo>
                  <a:pt x="8502224" y="159673"/>
                </a:lnTo>
                <a:cubicBezTo>
                  <a:pt x="9290813" y="1023162"/>
                  <a:pt x="9771446" y="2170221"/>
                  <a:pt x="9771446" y="3429001"/>
                </a:cubicBezTo>
                <a:cubicBezTo>
                  <a:pt x="9771446" y="4687781"/>
                  <a:pt x="9290813" y="5834840"/>
                  <a:pt x="8502224" y="6698330"/>
                </a:cubicBezTo>
                <a:lnTo>
                  <a:pt x="8349260" y="6858000"/>
                </a:lnTo>
                <a:lnTo>
                  <a:pt x="1422186" y="6858000"/>
                </a:lnTo>
                <a:lnTo>
                  <a:pt x="1269223" y="6698330"/>
                </a:lnTo>
                <a:cubicBezTo>
                  <a:pt x="480633" y="5834840"/>
                  <a:pt x="0" y="4687781"/>
                  <a:pt x="0" y="3429001"/>
                </a:cubicBezTo>
                <a:cubicBezTo>
                  <a:pt x="0" y="2170221"/>
                  <a:pt x="480633" y="1023162"/>
                  <a:pt x="1269223" y="159673"/>
                </a:cubicBezTo>
                <a:close/>
              </a:path>
            </a:pathLst>
          </a:custGeom>
          <a:solidFill>
            <a:schemeClr val="bg1">
              <a:lumMod val="8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" name="Picture 1">
            <a:hlinkClick r:id="rId3"/>
            <a:extLst>
              <a:ext uri="{FF2B5EF4-FFF2-40B4-BE49-F238E27FC236}">
                <a16:creationId xmlns:a16="http://schemas.microsoft.com/office/drawing/2014/main" id="{A0017F26-7B2D-3E4B-905C-A042091AA4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9026" y="0"/>
            <a:ext cx="9173948" cy="6858000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BC8BD521-E8C8-4022-8302-D6C4B63D959A}"/>
              </a:ext>
            </a:extLst>
          </p:cNvPr>
          <p:cNvSpPr txBox="1"/>
          <p:nvPr/>
        </p:nvSpPr>
        <p:spPr>
          <a:xfrm>
            <a:off x="3387969" y="72097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Jan Comenius, </a:t>
            </a:r>
            <a:r>
              <a:rPr lang="en-US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Orbis </a:t>
            </a:r>
            <a:r>
              <a:rPr lang="en-US" sz="18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sensualium</a:t>
            </a:r>
            <a:r>
              <a:rPr lang="en-US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pictus 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Londen</a:t>
            </a: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1689)</a:t>
            </a:r>
            <a:endParaRPr lang="nl-BE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E35DEF4F-62D6-4067-A83C-88AEDD58837E}"/>
              </a:ext>
            </a:extLst>
          </p:cNvPr>
          <p:cNvSpPr txBox="1"/>
          <p:nvPr/>
        </p:nvSpPr>
        <p:spPr>
          <a:xfrm>
            <a:off x="3387969" y="197750"/>
            <a:ext cx="49412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i="1" dirty="0" err="1">
                <a:solidFill>
                  <a:schemeClr val="accent2">
                    <a:lumMod val="75000"/>
                  </a:schemeClr>
                </a:solidFill>
              </a:rPr>
              <a:t>Descriptiones</a:t>
            </a:r>
            <a:r>
              <a:rPr lang="nl-NL" sz="4000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nl-NL" sz="4000" i="1" dirty="0" err="1">
                <a:solidFill>
                  <a:schemeClr val="accent2">
                    <a:lumMod val="75000"/>
                  </a:schemeClr>
                </a:solidFill>
              </a:rPr>
              <a:t>urbium</a:t>
            </a:r>
            <a:endParaRPr lang="nl-BE" sz="40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CC8B2D6-8F7D-FA48-B39F-2F300A37D3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354" y="356839"/>
            <a:ext cx="1717845" cy="22023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F32BCF7-201F-574F-98AA-CE8BAA90BA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354" y="2916043"/>
            <a:ext cx="1816607" cy="17451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219FD27-3CF1-8B4E-B6E3-459BE12A05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36098" y="136293"/>
            <a:ext cx="2122488" cy="2626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030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11A6C77-6109-4F77-975B-C375615A55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CB343D17-9934-455E-B326-2F39206BA4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9710" y="635715"/>
            <a:ext cx="11142208" cy="2482136"/>
            <a:chOff x="409710" y="635715"/>
            <a:chExt cx="11142208" cy="2482136"/>
          </a:xfrm>
        </p:grpSpPr>
        <p:sp>
          <p:nvSpPr>
            <p:cNvPr id="74" name="Freeform 44">
              <a:extLst>
                <a:ext uri="{FF2B5EF4-FFF2-40B4-BE49-F238E27FC236}">
                  <a16:creationId xmlns:a16="http://schemas.microsoft.com/office/drawing/2014/main" id="{A8AA2B63-BFCD-40D0-B2D0-CB714D70E2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23203" y="635716"/>
              <a:ext cx="328612" cy="1742360"/>
            </a:xfrm>
            <a:custGeom>
              <a:avLst/>
              <a:gdLst>
                <a:gd name="T0" fmla="*/ 207 w 207"/>
                <a:gd name="T1" fmla="*/ 987 h 1114"/>
                <a:gd name="T2" fmla="*/ 0 w 207"/>
                <a:gd name="T3" fmla="*/ 1114 h 1114"/>
                <a:gd name="T4" fmla="*/ 0 w 207"/>
                <a:gd name="T5" fmla="*/ 127 h 1114"/>
                <a:gd name="T6" fmla="*/ 207 w 207"/>
                <a:gd name="T7" fmla="*/ 0 h 1114"/>
                <a:gd name="T8" fmla="*/ 207 w 207"/>
                <a:gd name="T9" fmla="*/ 987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1114">
                  <a:moveTo>
                    <a:pt x="207" y="987"/>
                  </a:moveTo>
                  <a:lnTo>
                    <a:pt x="0" y="1114"/>
                  </a:lnTo>
                  <a:lnTo>
                    <a:pt x="0" y="127"/>
                  </a:lnTo>
                  <a:lnTo>
                    <a:pt x="207" y="0"/>
                  </a:lnTo>
                  <a:lnTo>
                    <a:pt x="207" y="987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45">
              <a:extLst>
                <a:ext uri="{FF2B5EF4-FFF2-40B4-BE49-F238E27FC236}">
                  <a16:creationId xmlns:a16="http://schemas.microsoft.com/office/drawing/2014/main" id="{80834EBB-06EA-4C69-AF7A-D5A4E69D8A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1022350"/>
              <a:ext cx="709612" cy="2095501"/>
            </a:xfrm>
            <a:custGeom>
              <a:avLst/>
              <a:gdLst>
                <a:gd name="T0" fmla="*/ 447 w 447"/>
                <a:gd name="T1" fmla="*/ 1363 h 1363"/>
                <a:gd name="T2" fmla="*/ 0 w 447"/>
                <a:gd name="T3" fmla="*/ 987 h 1363"/>
                <a:gd name="T4" fmla="*/ 0 w 447"/>
                <a:gd name="T5" fmla="*/ 0 h 1363"/>
                <a:gd name="T6" fmla="*/ 447 w 447"/>
                <a:gd name="T7" fmla="*/ 376 h 1363"/>
                <a:gd name="T8" fmla="*/ 447 w 447"/>
                <a:gd name="T9" fmla="*/ 1363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7" h="1363">
                  <a:moveTo>
                    <a:pt x="447" y="1363"/>
                  </a:moveTo>
                  <a:lnTo>
                    <a:pt x="0" y="987"/>
                  </a:lnTo>
                  <a:lnTo>
                    <a:pt x="0" y="0"/>
                  </a:lnTo>
                  <a:lnTo>
                    <a:pt x="447" y="376"/>
                  </a:lnTo>
                  <a:lnTo>
                    <a:pt x="447" y="1363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46">
              <a:extLst>
                <a:ext uri="{FF2B5EF4-FFF2-40B4-BE49-F238E27FC236}">
                  <a16:creationId xmlns:a16="http://schemas.microsoft.com/office/drawing/2014/main" id="{2D314EC1-63E0-43B5-9CD5-F25593B2CA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09710" y="837744"/>
              <a:ext cx="403225" cy="1705431"/>
            </a:xfrm>
            <a:custGeom>
              <a:avLst/>
              <a:gdLst>
                <a:gd name="T0" fmla="*/ 254 w 254"/>
                <a:gd name="T1" fmla="*/ 987 h 1109"/>
                <a:gd name="T2" fmla="*/ 0 w 254"/>
                <a:gd name="T3" fmla="*/ 1109 h 1109"/>
                <a:gd name="T4" fmla="*/ 0 w 254"/>
                <a:gd name="T5" fmla="*/ 119 h 1109"/>
                <a:gd name="T6" fmla="*/ 254 w 254"/>
                <a:gd name="T7" fmla="*/ 0 h 1109"/>
                <a:gd name="T8" fmla="*/ 254 w 254"/>
                <a:gd name="T9" fmla="*/ 987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109">
                  <a:moveTo>
                    <a:pt x="254" y="987"/>
                  </a:moveTo>
                  <a:lnTo>
                    <a:pt x="0" y="1109"/>
                  </a:lnTo>
                  <a:lnTo>
                    <a:pt x="0" y="119"/>
                  </a:lnTo>
                  <a:lnTo>
                    <a:pt x="254" y="0"/>
                  </a:lnTo>
                  <a:lnTo>
                    <a:pt x="254" y="98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47">
              <a:extLst>
                <a:ext uri="{FF2B5EF4-FFF2-40B4-BE49-F238E27FC236}">
                  <a16:creationId xmlns:a16="http://schemas.microsoft.com/office/drawing/2014/main" id="{9577EB7D-16A7-4E05-9105-431E729665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660" y="640894"/>
              <a:ext cx="168275" cy="1713195"/>
            </a:xfrm>
            <a:custGeom>
              <a:avLst/>
              <a:gdLst>
                <a:gd name="T0" fmla="*/ 106 w 106"/>
                <a:gd name="T1" fmla="*/ 1114 h 1114"/>
                <a:gd name="T2" fmla="*/ 0 w 106"/>
                <a:gd name="T3" fmla="*/ 1005 h 1114"/>
                <a:gd name="T4" fmla="*/ 0 w 106"/>
                <a:gd name="T5" fmla="*/ 0 h 1114"/>
                <a:gd name="T6" fmla="*/ 106 w 106"/>
                <a:gd name="T7" fmla="*/ 110 h 1114"/>
                <a:gd name="T8" fmla="*/ 106 w 106"/>
                <a:gd name="T9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114">
                  <a:moveTo>
                    <a:pt x="106" y="1114"/>
                  </a:moveTo>
                  <a:lnTo>
                    <a:pt x="0" y="1005"/>
                  </a:lnTo>
                  <a:lnTo>
                    <a:pt x="0" y="0"/>
                  </a:lnTo>
                  <a:lnTo>
                    <a:pt x="106" y="110"/>
                  </a:lnTo>
                  <a:lnTo>
                    <a:pt x="106" y="1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EC1741C3-592F-47B5-93A0-66FC0BB97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4055" y="635715"/>
              <a:ext cx="10907863" cy="154145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E1D85726-617B-447E-A373-71E473E3F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7280" y="759805"/>
            <a:ext cx="10306520" cy="1325563"/>
          </a:xfrm>
        </p:spPr>
        <p:txBody>
          <a:bodyPr>
            <a:normAutofit/>
          </a:bodyPr>
          <a:lstStyle/>
          <a:p>
            <a:r>
              <a:rPr lang="nl-NL" sz="4000" i="1">
                <a:solidFill>
                  <a:srgbClr val="FFFFFF"/>
                </a:solidFill>
              </a:rPr>
              <a:t>Descriptiones urbium </a:t>
            </a:r>
            <a:r>
              <a:rPr lang="nl-NL" sz="4000">
                <a:solidFill>
                  <a:srgbClr val="FFFFFF"/>
                </a:solidFill>
              </a:rPr>
              <a:t>– Raad de stad!</a:t>
            </a:r>
            <a:endParaRPr lang="nl-BE" sz="4000" i="1">
              <a:solidFill>
                <a:srgbClr val="FFFFFF"/>
              </a:solidFill>
            </a:endParaRPr>
          </a:p>
        </p:txBody>
      </p:sp>
      <p:pic>
        <p:nvPicPr>
          <p:cNvPr id="3074" name="Picture 2" descr="Adriaan van Roomen (1561 - 1615) - Biography - MacTutor History of  Mathematics">
            <a:extLst>
              <a:ext uri="{FF2B5EF4-FFF2-40B4-BE49-F238E27FC236}">
                <a16:creationId xmlns:a16="http://schemas.microsoft.com/office/drawing/2014/main" id="{A7F45661-1C70-404B-89AE-5C03C51798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0" r="-1" b="1273"/>
          <a:stretch/>
        </p:blipFill>
        <p:spPr bwMode="auto">
          <a:xfrm>
            <a:off x="1424902" y="2492376"/>
            <a:ext cx="3209779" cy="356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AB23016-042A-4BB7-BAAB-B4BEDBE16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5569" y="2494450"/>
            <a:ext cx="5471529" cy="35631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nl-BE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Adriaan van </a:t>
            </a:r>
            <a:r>
              <a:rPr lang="nl-BE" sz="24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Roomen</a:t>
            </a:r>
            <a:r>
              <a:rPr lang="nl-BE" sz="24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(1595) </a:t>
            </a:r>
          </a:p>
          <a:p>
            <a:pPr marL="0" indent="0">
              <a:buNone/>
            </a:pP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Parvum</a:t>
            </a:r>
            <a:r>
              <a:rPr lang="nl-BE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theatrum</a:t>
            </a:r>
            <a:r>
              <a:rPr lang="nl-BE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urbium</a:t>
            </a:r>
            <a:r>
              <a:rPr lang="nl-BE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sive</a:t>
            </a:r>
            <a:r>
              <a:rPr lang="nl-BE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Vrbium</a:t>
            </a:r>
            <a:r>
              <a:rPr lang="nl-BE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praecipuarum</a:t>
            </a:r>
            <a:r>
              <a:rPr lang="nl-BE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totius</a:t>
            </a:r>
            <a:r>
              <a:rPr lang="nl-BE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orbis</a:t>
            </a:r>
            <a:r>
              <a:rPr lang="nl-BE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brevis et </a:t>
            </a: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methodica</a:t>
            </a:r>
            <a:r>
              <a:rPr lang="nl-BE" sz="24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24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descriptio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3840619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5AB19E-11A9-4BEA-ADFC-E470050E6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Raad over welke steden onderstaande tekstjes spreken. Geef telkens 3 kenmerken van de stad en onderlijn de overeenkomstige woordgroep in de tekst.</a:t>
            </a:r>
            <a:endParaRPr lang="nl-BE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B5EBABB-989A-44D2-8916-97AE68F144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__________ vulgo _________: […] Civitas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quoad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situm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munitissima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perampla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ita ut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inter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maximas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Europae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urbes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connumerari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BE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debeat</a:t>
            </a:r>
            <a:r>
              <a:rPr lang="nl-BE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[…] Insulae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habitatae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intra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moenia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circiter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quas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partim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alvei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fluminum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quibus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rigatur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urbs,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partim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canales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atque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aquaeductus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manufacti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efficient.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Tribus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fluminibus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perluitur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urbs,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Scaldi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Liza et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Livino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[…].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Haec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civitas sub Constantino IV anno 661 a S.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Amando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episcopo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Tungrorum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ad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fidem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Catholicam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conversa. Locus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natalis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est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Ferdinandi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primi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Caroli </a:t>
            </a:r>
            <a:r>
              <a:rPr lang="en-US" sz="3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Quinti</a:t>
            </a:r>
            <a:r>
              <a:rPr lang="en-US" sz="3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nl-BE" sz="3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36122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5AB19E-11A9-4BEA-ADFC-E470050E6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Raad over welke steden onderstaande tekstjes spreken. Geef telkens 3 kenmerken van de stad en onderlijn de overeenkomstige woordgroep in de tekst.</a:t>
            </a:r>
            <a:endParaRPr lang="nl-BE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4BD3E23-9545-4676-9EC4-2CBC78C1F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ABFF3E43-5989-4D77-9028-9DA466A4D1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___________ vulgo ___________,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olim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Trinovantum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dicitur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a Brito primum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constructa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vocataque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Troja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;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postea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vero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restaurata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a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principe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eius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gentis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indeque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vocata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Londinum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.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Situm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est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ad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Tamesin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fluvium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magnis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navibus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pervium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. […] Urbs dives,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frequens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aedificiis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sacris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ac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profanis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publicis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ac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privatis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inclyta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agro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fertili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ac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clementi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coelo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.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Florens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armorum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ac </a:t>
            </a:r>
            <a:r>
              <a:rPr lang="en-US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literarum</a:t>
            </a:r>
            <a:r>
              <a:rPr lang="en-US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studio.</a:t>
            </a:r>
            <a:endParaRPr lang="nl-BE" sz="3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182998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5AB19E-11A9-4BEA-ADFC-E470050E6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18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Raad over welke steden onderstaande tekstjes spreken. Geef telkens 3 kenmerken van de stad en onderlijn de overeenkomstige woordgroep in de tekst.</a:t>
            </a:r>
            <a:endParaRPr lang="nl-BE" dirty="0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34BD3E23-9545-4676-9EC4-2CBC78C1F1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/>
          </a:p>
        </p:txBody>
      </p:sp>
      <p:sp>
        <p:nvSpPr>
          <p:cNvPr id="8" name="Tijdelijke aanduiding voor inhoud 7">
            <a:extLst>
              <a:ext uri="{FF2B5EF4-FFF2-40B4-BE49-F238E27FC236}">
                <a16:creationId xmlns:a16="http://schemas.microsoft.com/office/drawing/2014/main" id="{ABFF3E43-5989-4D77-9028-9DA466A4D1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______________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hodie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sedes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regia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est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;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sita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autem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est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civitas in medio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fere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Hispaniae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cum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aëre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adeo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salubri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ut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nunquam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peste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inficiatur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ideoque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ibi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sedem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suam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fixit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Princeps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orbis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terrarum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maximus,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saltem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quoad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imperii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magnitudinem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regionumque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ei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subditarum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latitudinem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ac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distantiam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: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huic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competit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titulus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Catholici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, quem primus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acquisivit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Alphonsus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Rex, cum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omnes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haereses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ex </a:t>
            </a:r>
            <a:r>
              <a:rPr lang="nl-NL" sz="3600" dirty="0" err="1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Hispania</a:t>
            </a:r>
            <a:r>
              <a:rPr lang="nl-NL" sz="3600" dirty="0">
                <a:effectLst/>
                <a:latin typeface="AppleSystemUIFont"/>
                <a:ea typeface="Times New Roman" panose="02020603050405020304" pitchFamily="18" charset="0"/>
                <a:cs typeface="AppleSystemUIFont"/>
              </a:rPr>
              <a:t> profligasset.</a:t>
            </a:r>
            <a:endParaRPr lang="nl-BE" sz="3600" dirty="0"/>
          </a:p>
        </p:txBody>
      </p:sp>
    </p:spTree>
    <p:extLst>
      <p:ext uri="{BB962C8B-B14F-4D97-AF65-F5344CB8AC3E}">
        <p14:creationId xmlns:p14="http://schemas.microsoft.com/office/powerpoint/2010/main" val="4006712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</TotalTime>
  <Words>2025</Words>
  <Application>Microsoft Macintosh PowerPoint</Application>
  <PresentationFormat>Widescreen</PresentationFormat>
  <Paragraphs>251</Paragraphs>
  <Slides>30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6" baseType="lpstr">
      <vt:lpstr>AppleSystemUIFont</vt:lpstr>
      <vt:lpstr>Arial</vt:lpstr>
      <vt:lpstr>Calibri</vt:lpstr>
      <vt:lpstr>Calibri Light</vt:lpstr>
      <vt:lpstr>Times New Roman</vt:lpstr>
      <vt:lpstr>Office Theme</vt:lpstr>
      <vt:lpstr>Les 1: Alle wegen leiden naar Rome?</vt:lpstr>
      <vt:lpstr>Kennismaking</vt:lpstr>
      <vt:lpstr>PowerPoint Presentation</vt:lpstr>
      <vt:lpstr>PowerPoint Presentation</vt:lpstr>
      <vt:lpstr>PowerPoint Presentation</vt:lpstr>
      <vt:lpstr>Descriptiones urbium – Raad de stad!</vt:lpstr>
      <vt:lpstr>Raad over welke steden onderstaande tekstjes spreken. Geef telkens 3 kenmerken van de stad en onderlijn de overeenkomstige woordgroep in de tekst.</vt:lpstr>
      <vt:lpstr>Raad over welke steden onderstaande tekstjes spreken. Geef telkens 3 kenmerken van de stad en onderlijn de overeenkomstige woordgroep in de tekst.</vt:lpstr>
      <vt:lpstr>Raad over welke steden onderstaande tekstjes spreken. Geef telkens 3 kenmerken van de stad en onderlijn de overeenkomstige woordgroep in de tekst.</vt:lpstr>
      <vt:lpstr>Raad over welke steden onderstaande tekstjes spreken. Geef telkens 3 kenmerken van de stad en onderlijn de overeenkomstige woordgroep in de tekst.</vt:lpstr>
      <vt:lpstr>PowerPoint Presentation</vt:lpstr>
      <vt:lpstr>Les 2: Het centrum van Europa</vt:lpstr>
      <vt:lpstr>PowerPoint Presentation</vt:lpstr>
      <vt:lpstr>Ausonius, Ordo urbium nobilium</vt:lpstr>
      <vt:lpstr>PowerPoint Presentation</vt:lpstr>
      <vt:lpstr>PowerPoint Presentation</vt:lpstr>
      <vt:lpstr>PowerPoint Presentation</vt:lpstr>
      <vt:lpstr>Holberg, Compendium geographicum (1)</vt:lpstr>
      <vt:lpstr>Holberg, Compendium geographicum (2)</vt:lpstr>
      <vt:lpstr>Holberg, Compendium  geographicum (3)</vt:lpstr>
      <vt:lpstr>PowerPoint Presentation</vt:lpstr>
      <vt:lpstr>Les 3: De wereld ‘ontdekken’</vt:lpstr>
      <vt:lpstr>Kaarten van de wereld</vt:lpstr>
      <vt:lpstr>Kaarten van de wereld</vt:lpstr>
      <vt:lpstr>Kaarten van de wereld</vt:lpstr>
      <vt:lpstr>Kaarten van de wereld</vt:lpstr>
      <vt:lpstr>Instructies</vt:lpstr>
      <vt:lpstr>Tabula Peutingeriana</vt:lpstr>
      <vt:lpstr>Les 4: De vaderlandsliefde van een Guatemalteek</vt:lpstr>
      <vt:lpstr>Les 5:  De wereld als spiegel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1: Rome &amp; Europa</dc:title>
  <dc:creator>Thomas Velle</dc:creator>
  <cp:lastModifiedBy>Thomas Velle</cp:lastModifiedBy>
  <cp:revision>19</cp:revision>
  <dcterms:created xsi:type="dcterms:W3CDTF">2021-01-24T13:58:06Z</dcterms:created>
  <dcterms:modified xsi:type="dcterms:W3CDTF">2021-05-18T08:39:53Z</dcterms:modified>
</cp:coreProperties>
</file>